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omments/modernComment_22F_81DB6D67.xml" ContentType="application/vnd.ms-powerpoint.comments+xml"/>
  <Override PartName="/ppt/notesSlides/notesSlide3.xml" ContentType="application/vnd.openxmlformats-officedocument.presentationml.notesSlide+xml"/>
  <Override PartName="/ppt/comments/modernComment_22E_3B34A33F.xml" ContentType="application/vnd.ms-powerpoint.comments+xml"/>
  <Override PartName="/ppt/notesSlides/notesSlide4.xml" ContentType="application/vnd.openxmlformats-officedocument.presentationml.notesSlide+xml"/>
  <Override PartName="/ppt/comments/modernComment_233_AB28E38.xml" ContentType="application/vnd.ms-powerpoint.comments+xml"/>
  <Override PartName="/ppt/notesSlides/notesSlide5.xml" ContentType="application/vnd.openxmlformats-officedocument.presentationml.notesSlide+xml"/>
  <Override PartName="/ppt/comments/modernComment_232_C6FCF53F.xml" ContentType="application/vnd.ms-powerpoint.comments+xml"/>
  <Override PartName="/ppt/notesSlides/notesSlide6.xml" ContentType="application/vnd.openxmlformats-officedocument.presentationml.notesSlide+xml"/>
  <Override PartName="/ppt/comments/modernComment_235_48D0AE0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554" r:id="rId2"/>
    <p:sldId id="571" r:id="rId3"/>
    <p:sldId id="559" r:id="rId4"/>
    <p:sldId id="558" r:id="rId5"/>
    <p:sldId id="563" r:id="rId6"/>
    <p:sldId id="572" r:id="rId7"/>
    <p:sldId id="562" r:id="rId8"/>
    <p:sldId id="573" r:id="rId9"/>
    <p:sldId id="574" r:id="rId10"/>
    <p:sldId id="575" r:id="rId11"/>
    <p:sldId id="576" r:id="rId12"/>
    <p:sldId id="565" r:id="rId1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99C309-68E1-2E92-42A5-BE6765F73488}" name="Lucile Ferrand" initials="LF" userId="S::lferrand@frcneurodon.org::388c8992-35a2-48e5-904d-1efc5edd102b" providerId="AD"/>
  <p188:author id="{62A4E3C9-F84A-6DCB-6480-081F32239759}" name="Sonia de Leusse" initials="Sd" userId="S::sdeleusse@frcneurodon.org::0f843884-793c-416d-ac77-74f5a80f7492" providerId="AD"/>
  <p188:author id="{017AC5CD-0117-D65F-73A4-743A3226BB04}" name="Neurodon FRC Neurodon" initials="NFN" userId="S::neurodon@frcneurodon.org::9179cf04-97ed-487f-ada3-4bc873f3bb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 marie Sacco" initials="AmS" lastIdx="20" clrIdx="0">
    <p:extLst>
      <p:ext uri="{19B8F6BF-5375-455C-9EA6-DF929625EA0E}">
        <p15:presenceInfo xmlns:p15="http://schemas.microsoft.com/office/powerpoint/2012/main" userId="9bc45dd5648d4a54" providerId="Windows Live"/>
      </p:ext>
    </p:extLst>
  </p:cmAuthor>
  <p:cmAuthor id="2" name="Marie" initials="MP" lastIdx="3" clrIdx="1">
    <p:extLst>
      <p:ext uri="{19B8F6BF-5375-455C-9EA6-DF929625EA0E}">
        <p15:presenceInfo xmlns:p15="http://schemas.microsoft.com/office/powerpoint/2012/main" userId="Ma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742"/>
    <a:srgbClr val="DB8EB4"/>
    <a:srgbClr val="D270A1"/>
    <a:srgbClr val="25378D"/>
    <a:srgbClr val="F59C00"/>
    <a:srgbClr val="F89E00"/>
    <a:srgbClr val="016BAF"/>
    <a:srgbClr val="57267C"/>
    <a:srgbClr val="4F2270"/>
    <a:srgbClr val="048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41" autoAdjust="0"/>
  </p:normalViewPr>
  <p:slideViewPr>
    <p:cSldViewPr snapToGrid="0">
      <p:cViewPr varScale="1">
        <p:scale>
          <a:sx n="58" d="100"/>
          <a:sy n="58" d="100"/>
        </p:scale>
        <p:origin x="1544" y="5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modernComment_22E_3B34A33F.xml><?xml version="1.0" encoding="utf-8"?>
<p188:cmLst xmlns:a="http://schemas.openxmlformats.org/drawingml/2006/main" xmlns:r="http://schemas.openxmlformats.org/officeDocument/2006/relationships" xmlns:p188="http://schemas.microsoft.com/office/powerpoint/2018/8/main">
  <p188:cm id="{E1B133F8-10FD-499A-B49A-934DBEF66F52}" authorId="{017AC5CD-0117-D65F-73A4-743A3226BB04}" created="2025-01-15T08:17:36.146">
    <ac:deMkLst xmlns:ac="http://schemas.microsoft.com/office/drawing/2013/main/command">
      <pc:docMk xmlns:pc="http://schemas.microsoft.com/office/powerpoint/2013/main/command"/>
      <pc:sldMk xmlns:pc="http://schemas.microsoft.com/office/powerpoint/2013/main/command" cId="993305407" sldId="558"/>
      <ac:spMk id="3" creationId="{6343E74A-3984-60ED-3C80-5A6CB1869ADE}"/>
    </ac:deMkLst>
    <p188:txBody>
      <a:bodyPr/>
      <a:lstStyle/>
      <a:p>
        <a:r>
          <a:rPr lang="fr-FR"/>
          <a:t>l’effet positif de la nature sur</a:t>
        </a:r>
      </a:p>
    </p188:txBody>
  </p188:cm>
  <p188:cm id="{4442AA99-4B7A-4F12-96B3-D558FF8D9250}" authorId="{017AC5CD-0117-D65F-73A4-743A3226BB04}" created="2025-01-15T08:19:00.549">
    <ac:txMkLst xmlns:ac="http://schemas.microsoft.com/office/drawing/2013/main/command">
      <pc:docMk xmlns:pc="http://schemas.microsoft.com/office/powerpoint/2013/main/command"/>
      <pc:sldMk xmlns:pc="http://schemas.microsoft.com/office/powerpoint/2013/main/command" cId="993305407" sldId="558"/>
      <ac:spMk id="3" creationId="{6343E74A-3984-60ED-3C80-5A6CB1869ADE}"/>
      <ac:txMk cp="498">
        <ac:context len="607" hash="2036636789"/>
      </ac:txMk>
    </ac:txMkLst>
    <p188:pos x="6432026" y="2856514"/>
    <p188:replyLst>
      <p188:reply id="{AD36F876-E676-4F76-9C68-C559857672A8}" authorId="{62A4E3C9-F84A-6DCB-6480-081F32239759}" created="2025-01-16T08:30:56.506">
        <p188:txBody>
          <a:bodyPr/>
          <a:lstStyle/>
          <a:p>
            <a:r>
              <a:rPr lang="fr-FR"/>
              <a:t>Remplacer «composé» par «où la nature est prépondérante».</a:t>
            </a:r>
          </a:p>
        </p188:txBody>
      </p188:reply>
    </p188:replyLst>
    <p188:txBody>
      <a:bodyPr/>
      <a:lstStyle/>
      <a:p>
        <a:r>
          <a:rPr lang="fr-FR"/>
          <a:t>où la nature est omni présente</a:t>
        </a:r>
      </a:p>
    </p188:txBody>
  </p188:cm>
  <p188:cm id="{639EC8F0-2ED9-4895-991C-60D1FB0D6CC6}" authorId="{017AC5CD-0117-D65F-73A4-743A3226BB04}" created="2025-01-15T08:19:14.003">
    <ac:txMkLst xmlns:ac="http://schemas.microsoft.com/office/drawing/2013/main/command">
      <pc:docMk xmlns:pc="http://schemas.microsoft.com/office/powerpoint/2013/main/command"/>
      <pc:sldMk xmlns:pc="http://schemas.microsoft.com/office/powerpoint/2013/main/command" cId="993305407" sldId="558"/>
      <ac:spMk id="3" creationId="{6343E74A-3984-60ED-3C80-5A6CB1869ADE}"/>
      <ac:txMk cp="498">
        <ac:context len="607" hash="2036636789"/>
      </ac:txMk>
    </ac:txMkLst>
    <p188:pos x="6432026" y="2856514"/>
    <p188:txBody>
      <a:bodyPr/>
      <a:lstStyle/>
      <a:p>
        <a:r>
          <a:rPr lang="fr-FR"/>
          <a:t>Supprimer la virgule</a:t>
        </a:r>
      </a:p>
    </p188:txBody>
  </p188:cm>
  <p188:cm id="{A669C4DC-6B9F-48EF-8F7A-FEA1499317EB}" authorId="{62A4E3C9-F84A-6DCB-6480-081F32239759}" created="2025-01-16T08:29:09.877">
    <ac:txMkLst xmlns:ac="http://schemas.microsoft.com/office/drawing/2013/main/command">
      <pc:docMk xmlns:pc="http://schemas.microsoft.com/office/powerpoint/2013/main/command"/>
      <pc:sldMk xmlns:pc="http://schemas.microsoft.com/office/powerpoint/2013/main/command" cId="993305407" sldId="558"/>
      <ac:spMk id="3" creationId="{6343E74A-3984-60ED-3C80-5A6CB1869ADE}"/>
      <ac:txMk cp="195">
        <ac:context len="607" hash="2036636789"/>
      </ac:txMk>
    </ac:txMkLst>
    <p188:pos x="6318905" y="1046567"/>
    <p188:txBody>
      <a:bodyPr/>
      <a:lstStyle/>
      <a:p>
        <a:r>
          <a:rPr lang="fr-FR"/>
          <a:t>Remplacer «un bon» par «le». </a:t>
        </a:r>
      </a:p>
    </p188:txBody>
  </p188:cm>
</p188:cmLst>
</file>

<file path=ppt/comments/modernComment_22F_81DB6D67.xml><?xml version="1.0" encoding="utf-8"?>
<p188:cmLst xmlns:a="http://schemas.openxmlformats.org/drawingml/2006/main" xmlns:r="http://schemas.openxmlformats.org/officeDocument/2006/relationships" xmlns:p188="http://schemas.microsoft.com/office/powerpoint/2018/8/main">
  <p188:cm id="{6A35C751-9D4B-4F56-A542-9C25DB2F165B}" authorId="{017AC5CD-0117-D65F-73A4-743A3226BB04}" created="2025-01-15T08:25:14.420">
    <ac:deMkLst xmlns:ac="http://schemas.microsoft.com/office/drawing/2013/main/command">
      <pc:docMk xmlns:pc="http://schemas.microsoft.com/office/powerpoint/2013/main/command"/>
      <pc:sldMk xmlns:pc="http://schemas.microsoft.com/office/powerpoint/2013/main/command" cId="2178641255" sldId="559"/>
      <ac:picMk id="8" creationId="{330BCDDE-B7BD-01D2-D584-7E6984012640}"/>
    </ac:deMkLst>
    <p188:txBody>
      <a:bodyPr/>
      <a:lstStyle/>
      <a:p>
        <a:r>
          <a:rPr lang="fr-FR"/>
          <a:t>Les pictos neurone brouillent la lecture du message</a:t>
        </a:r>
      </a:p>
    </p188:txBody>
  </p188:cm>
  <p188:cm id="{CB89242D-DDD7-4950-900C-3ABE6670FABA}" authorId="{017AC5CD-0117-D65F-73A4-743A3226BB04}" created="2025-01-15T08:25:45.576">
    <ac:txMkLst xmlns:ac="http://schemas.microsoft.com/office/drawing/2013/main/command">
      <pc:docMk xmlns:pc="http://schemas.microsoft.com/office/powerpoint/2013/main/command"/>
      <pc:sldMk xmlns:pc="http://schemas.microsoft.com/office/powerpoint/2013/main/command" cId="2178641255" sldId="559"/>
      <ac:spMk id="10" creationId="{1C34DB48-D91C-382C-AEEB-3757FF7EBD4B}"/>
      <ac:txMk cp="142">
        <ac:context len="368" hash="128631919"/>
      </ac:txMk>
    </ac:txMkLst>
    <p188:pos x="7454822" y="266354"/>
    <p188:txBody>
      <a:bodyPr/>
      <a:lstStyle/>
      <a:p>
        <a:r>
          <a:rPr lang="fr-FR"/>
          <a:t>Future Fondation</a:t>
        </a:r>
      </a:p>
    </p188:txBody>
  </p188:cm>
  <p188:cm id="{F4F3DC79-DF7D-4478-8C75-37C82E8F1383}" authorId="{017AC5CD-0117-D65F-73A4-743A3226BB04}" created="2025-01-15T08:27:57.762">
    <ac:deMkLst xmlns:ac="http://schemas.microsoft.com/office/drawing/2013/main/command">
      <pc:docMk xmlns:pc="http://schemas.microsoft.com/office/powerpoint/2013/main/command"/>
      <pc:sldMk xmlns:pc="http://schemas.microsoft.com/office/powerpoint/2013/main/command" cId="2178641255" sldId="559"/>
      <ac:spMk id="14" creationId="{1C2510A2-2882-785B-23B2-59A42ED18344}"/>
    </ac:deMkLst>
    <p188:replyLst>
      <p188:reply id="{544F48B9-5D84-4D92-AB5E-F748028E09DE}" authorId="{62A4E3C9-F84A-6DCB-6480-081F32239759}" created="2025-01-16T08:27:54.156">
        <p188:txBody>
          <a:bodyPr/>
          <a:lstStyle/>
          <a:p>
            <a:r>
              <a:rPr lang="fr-FR"/>
              <a:t>Oui, ok.</a:t>
            </a:r>
          </a:p>
        </p188:txBody>
      </p188:reply>
    </p188:replyLst>
    <p188:txBody>
      <a:bodyPr/>
      <a:lstStyle/>
      <a:p>
        <a:r>
          <a:rPr lang="fr-FR"/>
          <a:t>Moi je trouve que c’est cela le message important et donc au lieu de mettre en vert le pavé Le CPJF… moi je mettrai celui-là en vert et avec un call to action du style REJOIGNEZ CETTE MAGNIFIQUE INITIATIVE 2025</a:t>
        </a:r>
      </a:p>
    </p188:txBody>
  </p188:cm>
  <p188:cm id="{6CA5ECE7-8137-4227-BC9B-8B7EEF9EA9E4}" authorId="{62A4E3C9-F84A-6DCB-6480-081F32239759}" created="2025-01-16T08:28:27.660">
    <ac:txMkLst xmlns:ac="http://schemas.microsoft.com/office/drawing/2013/main/command">
      <pc:docMk xmlns:pc="http://schemas.microsoft.com/office/powerpoint/2013/main/command"/>
      <pc:sldMk xmlns:pc="http://schemas.microsoft.com/office/powerpoint/2013/main/command" cId="2178641255" sldId="559"/>
      <ac:spMk id="3" creationId="{6343E74A-3984-60ED-3C80-5A6CB1869ADE}"/>
      <ac:txMk cp="0">
        <ac:context len="1" hash="13"/>
      </ac:txMk>
    </ac:txMkLst>
    <p188:txBody>
      <a:bodyPr/>
      <a:lstStyle/>
      <a:p>
        <a:r>
          <a:rPr lang="fr-FR"/>
          <a:t>Remplacer «une» par «la»</a:t>
        </a:r>
      </a:p>
    </p188:txBody>
  </p188:cm>
</p188:cmLst>
</file>

<file path=ppt/comments/modernComment_232_C6FCF53F.xml><?xml version="1.0" encoding="utf-8"?>
<p188:cmLst xmlns:a="http://schemas.openxmlformats.org/drawingml/2006/main" xmlns:r="http://schemas.openxmlformats.org/officeDocument/2006/relationships" xmlns:p188="http://schemas.microsoft.com/office/powerpoint/2018/8/main">
  <p188:cm id="{645C125B-6B4B-4E19-8976-07542186E669}" authorId="{017AC5CD-0117-D65F-73A4-743A3226BB04}" created="2025-01-15T08:42:30.933">
    <ac:deMkLst xmlns:ac="http://schemas.microsoft.com/office/drawing/2013/main/command">
      <pc:docMk xmlns:pc="http://schemas.microsoft.com/office/powerpoint/2013/main/command"/>
      <pc:sldMk xmlns:pc="http://schemas.microsoft.com/office/powerpoint/2013/main/command" cId="3338466623" sldId="562"/>
      <ac:spMk id="2" creationId="{056A0CEC-06DB-6212-6419-CC37AEB6EDFE}"/>
    </ac:deMkLst>
    <p188:txBody>
      <a:bodyPr/>
      <a:lstStyle/>
      <a:p>
        <a:r>
          <a:rPr lang="fr-FR"/>
          <a:t>Moi je mettrait la recherche car le slide d’après explique comment les fonds vont à la recherche</a:t>
        </a:r>
      </a:p>
    </p188:txBody>
  </p188:cm>
  <p188:cm id="{D56BAB4C-4494-435C-A505-4812E7B18392}" authorId="{017AC5CD-0117-D65F-73A4-743A3226BB04}" created="2025-01-15T08:43:02.960">
    <ac:txMkLst xmlns:ac="http://schemas.microsoft.com/office/drawing/2013/main/command">
      <pc:docMk xmlns:pc="http://schemas.microsoft.com/office/powerpoint/2013/main/command"/>
      <pc:sldMk xmlns:pc="http://schemas.microsoft.com/office/powerpoint/2013/main/command" cId="3338466623" sldId="562"/>
      <ac:spMk id="3" creationId="{6343E74A-3984-60ED-3C80-5A6CB1869ADE}"/>
      <ac:txMk cp="265" len="21">
        <ac:context len="287" hash="1561111354"/>
      </ac:txMk>
    </ac:txMkLst>
    <p188:pos x="7024658" y="1371529"/>
    <p188:replyLst>
      <p188:reply id="{23436736-2BEF-4534-9306-CC293C7315AB}" authorId="{62A4E3C9-F84A-6DCB-6480-081F32239759}" created="2025-01-16T08:33:42.267">
        <p188:txBody>
          <a:bodyPr/>
          <a:lstStyle/>
          <a:p>
            <a:r>
              <a:rPr lang="fr-FR"/>
              <a:t>oui</a:t>
            </a:r>
          </a:p>
        </p188:txBody>
      </p188:reply>
    </p188:replyLst>
    <p188:txBody>
      <a:bodyPr/>
      <a:lstStyle/>
      <a:p>
        <a:r>
          <a:rPr lang="fr-FR"/>
          <a:t>En le mettant en pdf, le lien pourra bien rester cliquable ? </a:t>
        </a:r>
      </a:p>
    </p188:txBody>
  </p188:cm>
  <p188:cm id="{754784FA-DC21-453D-BFA5-1042A595821C}" authorId="{017AC5CD-0117-D65F-73A4-743A3226BB04}" created="2025-01-15T09:03:02.412">
    <ac:deMkLst xmlns:ac="http://schemas.microsoft.com/office/drawing/2013/main/command">
      <pc:docMk xmlns:pc="http://schemas.microsoft.com/office/powerpoint/2013/main/command"/>
      <pc:sldMk xmlns:pc="http://schemas.microsoft.com/office/powerpoint/2013/main/command" cId="3338466623" sldId="562"/>
      <ac:spMk id="9" creationId="{A91A8B67-4C6B-032F-67C2-90DAF9769830}"/>
    </ac:deMkLst>
    <p188:replyLst>
      <p188:reply id="{453F3722-7BB6-43DB-A692-B5CDD4ADB9C7}" authorId="{62A4E3C9-F84A-6DCB-6480-081F32239759}" created="2025-01-16T08:34:21.946">
        <p188:txBody>
          <a:bodyPr/>
          <a:lstStyle/>
          <a:p>
            <a:r>
              <a:rPr lang="fr-FR"/>
              <a:t>Autre slide ou fiche procédure envoyée ultérieurement, sinon, ce sera confus. </a:t>
            </a:r>
          </a:p>
        </p188:txBody>
      </p188:reply>
    </p188:replyLst>
    <p188:txBody>
      <a:bodyPr/>
      <a:lstStyle/>
      <a:p>
        <a:r>
          <a:rPr lang="fr-FR"/>
          <a:t>Peut-être préciser ici ou dans un autre slide (ou c’est après une fois qu’ils seront inscrits) les modalités de collecte (souche de carnet mis à dispo et comment ils remontent ces 2 euros à la FRC)</a:t>
        </a:r>
      </a:p>
    </p188:txBody>
  </p188:cm>
</p188:cmLst>
</file>

<file path=ppt/comments/modernComment_233_AB28E38.xml><?xml version="1.0" encoding="utf-8"?>
<p188:cmLst xmlns:a="http://schemas.openxmlformats.org/drawingml/2006/main" xmlns:r="http://schemas.openxmlformats.org/officeDocument/2006/relationships" xmlns:p188="http://schemas.microsoft.com/office/powerpoint/2018/8/main">
  <p188:cm id="{CF60A554-1729-4663-AAF5-76D27FDF3F1B}" authorId="{017AC5CD-0117-D65F-73A4-743A3226BB04}" created="2025-01-15T08:31:02.177">
    <ac:deMkLst xmlns:ac="http://schemas.microsoft.com/office/drawing/2013/main/command">
      <pc:docMk xmlns:pc="http://schemas.microsoft.com/office/powerpoint/2013/main/command"/>
      <pc:sldMk xmlns:pc="http://schemas.microsoft.com/office/powerpoint/2013/main/command" cId="179473976" sldId="563"/>
      <ac:spMk id="9" creationId="{DEB85F2B-DB34-FC8C-357A-DD75A7473019}"/>
    </ac:deMkLst>
    <p188:txBody>
      <a:bodyPr/>
      <a:lstStyle/>
      <a:p>
        <a:r>
          <a:rPr lang="fr-FR"/>
          <a:t>Les pictos neurone pour moi brouillent le message - La future fondation</a:t>
        </a:r>
      </a:p>
    </p188:txBody>
  </p188:cm>
  <p188:cm id="{BF51EC5F-BEA5-4A4B-A007-11B40D63FEE8}" authorId="{017AC5CD-0117-D65F-73A4-743A3226BB04}" created="2025-01-15T08:34:57.499">
    <pc:sldMkLst xmlns:pc="http://schemas.microsoft.com/office/powerpoint/2013/main/command">
      <pc:docMk/>
      <pc:sldMk cId="179473976" sldId="563"/>
    </pc:sldMkLst>
    <p188:replyLst>
      <p188:reply id="{36032417-F149-419C-9183-E5EDA642E4A5}" authorId="{62A4E3C9-F84A-6DCB-6480-081F32239759}" created="2025-01-16T08:32:47.318">
        <p188:txBody>
          <a:bodyPr/>
          <a:lstStyle/>
          <a:p>
            <a:r>
              <a:rPr lang="fr-FR"/>
              <a:t>Oui, OK pour la proposition de SF : La future Fondation de la recherche sur le cerveau fédère des associations et fondations…</a:t>
            </a:r>
          </a:p>
        </p188:txBody>
      </p188:reply>
    </p188:replyLst>
    <p188:txBody>
      <a:bodyPr/>
      <a:lstStyle/>
      <a:p>
        <a:r>
          <a:rPr lang="fr-FR"/>
          <a:t>Moi j’aurais inversé et mis en 1er Elle fédère … avec tous les logos  puis un pavé avec en ligne sa transformation et la vision et les 3 missions</a:t>
        </a:r>
      </a:p>
    </p188:txBody>
  </p188:cm>
</p188:cmLst>
</file>

<file path=ppt/comments/modernComment_235_48D0AE03.xml><?xml version="1.0" encoding="utf-8"?>
<p188:cmLst xmlns:a="http://schemas.openxmlformats.org/drawingml/2006/main" xmlns:r="http://schemas.openxmlformats.org/officeDocument/2006/relationships" xmlns:p188="http://schemas.microsoft.com/office/powerpoint/2018/8/main">
  <p188:cm id="{1B89689D-2ABD-4BDF-B7DE-DCE8E15CBFFC}" authorId="{017AC5CD-0117-D65F-73A4-743A3226BB04}" created="2025-01-15T08:51:53.781">
    <ac:txMkLst xmlns:ac="http://schemas.microsoft.com/office/drawing/2013/main/command">
      <pc:docMk xmlns:pc="http://schemas.microsoft.com/office/powerpoint/2013/main/command"/>
      <pc:sldMk xmlns:pc="http://schemas.microsoft.com/office/powerpoint/2013/main/command" cId="1221635587" sldId="565"/>
      <ac:spMk id="22" creationId="{6E6A4E74-D77C-3A54-EA43-10964F502660}"/>
      <ac:txMk cp="329" len="1">
        <ac:context len="486" hash="1651063890"/>
      </ac:txMk>
    </ac:txMkLst>
    <p188:pos x="5703321" y="2212444"/>
    <p188:replyLst>
      <p188:reply id="{8A8C1CBF-6C18-4EFC-8564-834AEE54B8EB}" authorId="{62A4E3C9-F84A-6DCB-6480-081F32239759}" created="2025-01-16T08:37:51.035">
        <p188:txBody>
          <a:bodyPr/>
          <a:lstStyle/>
          <a:p>
            <a:r>
              <a:rPr lang="fr-FR"/>
              <a:t>Oui, dans le titre</a:t>
            </a:r>
          </a:p>
        </p188:txBody>
      </p188:reply>
    </p188:replyLst>
    <p188:txBody>
      <a:bodyPr/>
      <a:lstStyle/>
      <a:p>
        <a:r>
          <a:rPr lang="fr-FR"/>
          <a:t>Ce slide est très bien mais il faut que les jardins comprennent que ce sont des options en plus de ce qui est mis en place pour Jardins ouverts  </a:t>
        </a:r>
      </a:p>
    </p188:txBody>
  </p188:cm>
  <p188:cm id="{AAC906D4-0610-43E1-8F30-DB550A9A490D}" authorId="{017AC5CD-0117-D65F-73A4-743A3226BB04}" created="2025-01-15T08:52:24.583">
    <ac:txMkLst xmlns:ac="http://schemas.microsoft.com/office/drawing/2013/main/command">
      <pc:docMk xmlns:pc="http://schemas.microsoft.com/office/powerpoint/2013/main/command"/>
      <pc:sldMk xmlns:pc="http://schemas.microsoft.com/office/powerpoint/2013/main/command" cId="1221635587" sldId="565"/>
      <ac:spMk id="22" creationId="{6E6A4E74-D77C-3A54-EA43-10964F502660}"/>
      <ac:txMk cp="329" len="1">
        <ac:context len="486" hash="1651063890"/>
      </ac:txMk>
    </ac:txMkLst>
    <p188:pos x="5703321" y="2212444"/>
    <p188:txBody>
      <a:bodyPr/>
      <a:lstStyle/>
      <a:p>
        <a:r>
          <a:rPr lang="fr-FR"/>
          <a:t>Attention après on ne retrouve pas l’astérisque</a:t>
        </a:r>
      </a:p>
    </p188:txBody>
  </p188:cm>
  <p188:cm id="{A5557EC5-B803-4E56-B568-A3D269F36D37}" authorId="{017AC5CD-0117-D65F-73A4-743A3226BB04}" created="2025-01-15T08:53:45.361">
    <ac:deMkLst xmlns:ac="http://schemas.microsoft.com/office/drawing/2013/main/command">
      <pc:docMk xmlns:pc="http://schemas.microsoft.com/office/powerpoint/2013/main/command"/>
      <pc:sldMk xmlns:pc="http://schemas.microsoft.com/office/powerpoint/2013/main/command" cId="1221635587" sldId="565"/>
      <ac:spMk id="26" creationId="{BFC2E47E-235A-F096-779B-A69CF249A005}"/>
    </ac:deMkLst>
    <p188:txBody>
      <a:bodyPr/>
      <a:lstStyle/>
      <a:p>
        <a:r>
          <a:rPr lang="fr-FR"/>
          <a:t>Relation donateurs</a:t>
        </a:r>
      </a:p>
    </p188:txBody>
  </p188:cm>
</p188:cmLst>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93ED6-7E7A-40DE-AD86-27ADCA6C84B9}"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fr-FR"/>
        </a:p>
      </dgm:t>
    </dgm:pt>
    <dgm:pt modelId="{3973836E-AFF8-40BB-8B84-8542108298B0}">
      <dgm:prSet phldrT="[Texte]" custT="1"/>
      <dgm:spPr/>
      <dgm:t>
        <a:bodyPr/>
        <a:lstStyle/>
        <a:p>
          <a:r>
            <a:rPr lang="fr-FR" sz="1400" b="1" dirty="0">
              <a:latin typeface="Arial" panose="020B0604020202020204" pitchFamily="34" charset="0"/>
              <a:cs typeface="Arial" panose="020B0604020202020204" pitchFamily="34" charset="0"/>
            </a:rPr>
            <a:t>Alzheimer</a:t>
          </a:r>
          <a:r>
            <a:rPr lang="fr-FR" sz="1400" dirty="0">
              <a:latin typeface="Arial" panose="020B0604020202020204" pitchFamily="34" charset="0"/>
              <a:cs typeface="Arial" panose="020B0604020202020204" pitchFamily="34" charset="0"/>
            </a:rPr>
            <a:t> </a:t>
          </a:r>
          <a:br>
            <a:rPr lang="fr-FR" sz="1400" dirty="0">
              <a:latin typeface="Arial" panose="020B0604020202020204" pitchFamily="34" charset="0"/>
              <a:cs typeface="Arial" panose="020B0604020202020204" pitchFamily="34" charset="0"/>
            </a:rPr>
          </a:br>
          <a:r>
            <a:rPr lang="fr-FR" sz="1200" i="1" dirty="0">
              <a:latin typeface="Arial" panose="020B0604020202020204" pitchFamily="34" charset="0"/>
              <a:cs typeface="Arial" panose="020B0604020202020204" pitchFamily="34" charset="0"/>
            </a:rPr>
            <a:t>1,2 million de malades</a:t>
          </a:r>
        </a:p>
      </dgm:t>
    </dgm:pt>
    <dgm:pt modelId="{4E28264E-947E-43B4-9D0B-3AD6100A30A1}" type="parTrans" cxnId="{F3D40E6E-E3C4-486D-8F13-EB9DCD4AD976}">
      <dgm:prSet/>
      <dgm:spPr/>
      <dgm:t>
        <a:bodyPr/>
        <a:lstStyle/>
        <a:p>
          <a:endParaRPr lang="fr-FR" sz="1400">
            <a:latin typeface="Arial" panose="020B0604020202020204" pitchFamily="34" charset="0"/>
            <a:cs typeface="Arial" panose="020B0604020202020204" pitchFamily="34" charset="0"/>
          </a:endParaRPr>
        </a:p>
      </dgm:t>
    </dgm:pt>
    <dgm:pt modelId="{D9C3EE11-AA86-435F-901B-5FD72359C620}" type="sibTrans" cxnId="{F3D40E6E-E3C4-486D-8F13-EB9DCD4AD976}">
      <dgm:prSet/>
      <dgm:spPr/>
      <dgm:t>
        <a:bodyPr/>
        <a:lstStyle/>
        <a:p>
          <a:endParaRPr lang="fr-FR" sz="1400">
            <a:latin typeface="Arial" panose="020B0604020202020204" pitchFamily="34" charset="0"/>
            <a:cs typeface="Arial" panose="020B0604020202020204" pitchFamily="34" charset="0"/>
          </a:endParaRPr>
        </a:p>
      </dgm:t>
    </dgm:pt>
    <dgm:pt modelId="{5951F46F-A83E-4C5A-8A53-6DFFEA32CB1F}">
      <dgm:prSet phldrT="[Texte]" custT="1"/>
      <dgm:spPr/>
      <dgm:t>
        <a:bodyPr/>
        <a:lstStyle/>
        <a:p>
          <a:endParaRPr lang="fr-FR" sz="1400" dirty="0">
            <a:latin typeface="Arial" panose="020B0604020202020204" pitchFamily="34" charset="0"/>
            <a:cs typeface="Arial" panose="020B0604020202020204" pitchFamily="34" charset="0"/>
          </a:endParaRPr>
        </a:p>
      </dgm:t>
    </dgm:pt>
    <dgm:pt modelId="{7390CF70-3510-455E-BDFB-EECD7126844D}" type="parTrans" cxnId="{A271220B-C0F2-4CD0-85B5-10D15394EF1F}">
      <dgm:prSet/>
      <dgm:spPr/>
      <dgm:t>
        <a:bodyPr/>
        <a:lstStyle/>
        <a:p>
          <a:endParaRPr lang="fr-FR" sz="1400">
            <a:latin typeface="Arial" panose="020B0604020202020204" pitchFamily="34" charset="0"/>
            <a:cs typeface="Arial" panose="020B0604020202020204" pitchFamily="34" charset="0"/>
          </a:endParaRPr>
        </a:p>
      </dgm:t>
    </dgm:pt>
    <dgm:pt modelId="{66D5A139-9E0F-4FA6-841D-A60426B41257}" type="sibTrans" cxnId="{A271220B-C0F2-4CD0-85B5-10D15394EF1F}">
      <dgm:prSet/>
      <dgm:spPr/>
      <dgm:t>
        <a:bodyPr/>
        <a:lstStyle/>
        <a:p>
          <a:endParaRPr lang="fr-FR" sz="1400">
            <a:latin typeface="Arial" panose="020B0604020202020204" pitchFamily="34" charset="0"/>
            <a:cs typeface="Arial" panose="020B0604020202020204" pitchFamily="34" charset="0"/>
          </a:endParaRPr>
        </a:p>
      </dgm:t>
    </dgm:pt>
    <dgm:pt modelId="{96C815CA-40E1-422F-9A0A-3185134ADF50}">
      <dgm:prSet phldrT="[Texte]" custT="1"/>
      <dgm:spPr/>
      <dgm:t>
        <a:bodyPr/>
        <a:lstStyle/>
        <a:p>
          <a:r>
            <a:rPr lang="fr-FR" sz="1400" b="1" dirty="0">
              <a:latin typeface="Arial" panose="020B0604020202020204" pitchFamily="34" charset="0"/>
              <a:cs typeface="Arial" panose="020B0604020202020204" pitchFamily="34" charset="0"/>
            </a:rPr>
            <a:t>Epilepsies</a:t>
          </a:r>
          <a:br>
            <a:rPr lang="fr-FR" sz="1400" b="1" dirty="0">
              <a:latin typeface="Arial" panose="020B0604020202020204" pitchFamily="34" charset="0"/>
              <a:cs typeface="Arial" panose="020B0604020202020204" pitchFamily="34" charset="0"/>
            </a:rPr>
          </a:br>
          <a:r>
            <a:rPr lang="fr-FR" sz="1200" i="1" dirty="0">
              <a:latin typeface="Arial" panose="020B0604020202020204" pitchFamily="34" charset="0"/>
              <a:cs typeface="Arial" panose="020B0604020202020204" pitchFamily="34" charset="0"/>
            </a:rPr>
            <a:t>700 000 malades</a:t>
          </a:r>
        </a:p>
      </dgm:t>
    </dgm:pt>
    <dgm:pt modelId="{DFD83E5B-76F1-4C3F-8335-9C071FAB31BC}" type="parTrans" cxnId="{CCDBD9CB-095F-4E76-B694-B436DD8A8F6D}">
      <dgm:prSet/>
      <dgm:spPr/>
      <dgm:t>
        <a:bodyPr/>
        <a:lstStyle/>
        <a:p>
          <a:endParaRPr lang="fr-FR" sz="1400">
            <a:latin typeface="Arial" panose="020B0604020202020204" pitchFamily="34" charset="0"/>
            <a:cs typeface="Arial" panose="020B0604020202020204" pitchFamily="34" charset="0"/>
          </a:endParaRPr>
        </a:p>
      </dgm:t>
    </dgm:pt>
    <dgm:pt modelId="{2E4B574A-9765-4062-AF51-EF491AF75A7B}" type="sibTrans" cxnId="{CCDBD9CB-095F-4E76-B694-B436DD8A8F6D}">
      <dgm:prSet/>
      <dgm:spPr/>
      <dgm:t>
        <a:bodyPr/>
        <a:lstStyle/>
        <a:p>
          <a:endParaRPr lang="fr-FR" sz="1400">
            <a:latin typeface="Arial" panose="020B0604020202020204" pitchFamily="34" charset="0"/>
            <a:cs typeface="Arial" panose="020B0604020202020204" pitchFamily="34" charset="0"/>
          </a:endParaRPr>
        </a:p>
      </dgm:t>
    </dgm:pt>
    <dgm:pt modelId="{93F3A88B-56B8-4909-A714-B03C5B1D56DA}">
      <dgm:prSet phldrT="[Texte]" custT="1"/>
      <dgm:spPr/>
      <dgm:t>
        <a:bodyPr/>
        <a:lstStyle/>
        <a:p>
          <a:endParaRPr lang="fr-FR" sz="1400" dirty="0">
            <a:latin typeface="Arial" panose="020B0604020202020204" pitchFamily="34" charset="0"/>
            <a:cs typeface="Arial" panose="020B0604020202020204" pitchFamily="34" charset="0"/>
          </a:endParaRPr>
        </a:p>
      </dgm:t>
    </dgm:pt>
    <dgm:pt modelId="{630CE2A0-E3A0-48B9-B206-B1F77B171061}" type="parTrans" cxnId="{FAE82B56-0A7C-45C1-A23F-665E78DB5639}">
      <dgm:prSet/>
      <dgm:spPr/>
      <dgm:t>
        <a:bodyPr/>
        <a:lstStyle/>
        <a:p>
          <a:endParaRPr lang="fr-FR" sz="1400">
            <a:latin typeface="Arial" panose="020B0604020202020204" pitchFamily="34" charset="0"/>
            <a:cs typeface="Arial" panose="020B0604020202020204" pitchFamily="34" charset="0"/>
          </a:endParaRPr>
        </a:p>
      </dgm:t>
    </dgm:pt>
    <dgm:pt modelId="{7E6D05F7-BE37-43A8-A1E3-25EB837EBBBA}" type="sibTrans" cxnId="{FAE82B56-0A7C-45C1-A23F-665E78DB5639}">
      <dgm:prSet/>
      <dgm:spPr/>
      <dgm:t>
        <a:bodyPr/>
        <a:lstStyle/>
        <a:p>
          <a:endParaRPr lang="fr-FR" sz="1400">
            <a:latin typeface="Arial" panose="020B0604020202020204" pitchFamily="34" charset="0"/>
            <a:cs typeface="Arial" panose="020B0604020202020204" pitchFamily="34" charset="0"/>
          </a:endParaRPr>
        </a:p>
      </dgm:t>
    </dgm:pt>
    <dgm:pt modelId="{1423C551-AF5E-453E-BAB8-7567D9B6697D}">
      <dgm:prSet phldrT="[Texte]" custT="1"/>
      <dgm:spPr/>
      <dgm:t>
        <a:bodyPr/>
        <a:lstStyle/>
        <a:p>
          <a:r>
            <a:rPr lang="fr-FR" sz="1400" b="1" dirty="0">
              <a:latin typeface="Arial" panose="020B0604020202020204" pitchFamily="34" charset="0"/>
              <a:cs typeface="Arial" panose="020B0604020202020204" pitchFamily="34" charset="0"/>
            </a:rPr>
            <a:t>Parkinson</a:t>
          </a:r>
          <a:br>
            <a:rPr lang="fr-FR" sz="1400" b="1" dirty="0">
              <a:latin typeface="Arial" panose="020B0604020202020204" pitchFamily="34" charset="0"/>
              <a:cs typeface="Arial" panose="020B0604020202020204" pitchFamily="34" charset="0"/>
            </a:rPr>
          </a:br>
          <a:r>
            <a:rPr lang="fr-FR" sz="1200" b="0" i="1" dirty="0">
              <a:latin typeface="Arial" panose="020B0604020202020204" pitchFamily="34" charset="0"/>
              <a:cs typeface="Arial" panose="020B0604020202020204" pitchFamily="34" charset="0"/>
            </a:rPr>
            <a:t>272 000 malades</a:t>
          </a:r>
        </a:p>
      </dgm:t>
    </dgm:pt>
    <dgm:pt modelId="{A1CE58D0-C3B1-4F97-958A-40EC6B230D60}" type="parTrans" cxnId="{0D389CB1-7EBA-4D6A-BA61-A6F47BFB50C3}">
      <dgm:prSet/>
      <dgm:spPr/>
      <dgm:t>
        <a:bodyPr/>
        <a:lstStyle/>
        <a:p>
          <a:endParaRPr lang="fr-FR" sz="1400"/>
        </a:p>
      </dgm:t>
    </dgm:pt>
    <dgm:pt modelId="{419A45BB-72B2-4D36-8427-E5E222FC979C}" type="sibTrans" cxnId="{0D389CB1-7EBA-4D6A-BA61-A6F47BFB50C3}">
      <dgm:prSet/>
      <dgm:spPr/>
      <dgm:t>
        <a:bodyPr/>
        <a:lstStyle/>
        <a:p>
          <a:endParaRPr lang="fr-FR" sz="1400"/>
        </a:p>
      </dgm:t>
    </dgm:pt>
    <dgm:pt modelId="{2869E60A-AA61-4D7D-AD92-91EE5A3EF364}">
      <dgm:prSet phldrT="[Texte]" custT="1"/>
      <dgm:spPr/>
      <dgm:t>
        <a:bodyPr/>
        <a:lstStyle/>
        <a:p>
          <a:endParaRPr lang="fr-FR" sz="1400" dirty="0">
            <a:latin typeface="Arial" panose="020B0604020202020204" pitchFamily="34" charset="0"/>
            <a:cs typeface="Arial" panose="020B0604020202020204" pitchFamily="34" charset="0"/>
          </a:endParaRPr>
        </a:p>
      </dgm:t>
    </dgm:pt>
    <dgm:pt modelId="{9C887AFD-43AE-4E5F-B163-BB354D1B7D55}" type="parTrans" cxnId="{1408E57E-4D47-47C2-A225-A2B5A828557A}">
      <dgm:prSet/>
      <dgm:spPr/>
      <dgm:t>
        <a:bodyPr/>
        <a:lstStyle/>
        <a:p>
          <a:endParaRPr lang="fr-FR" sz="1400"/>
        </a:p>
      </dgm:t>
    </dgm:pt>
    <dgm:pt modelId="{C9388846-D30D-46A1-94B2-49E378AED667}" type="sibTrans" cxnId="{1408E57E-4D47-47C2-A225-A2B5A828557A}">
      <dgm:prSet/>
      <dgm:spPr/>
      <dgm:t>
        <a:bodyPr/>
        <a:lstStyle/>
        <a:p>
          <a:endParaRPr lang="fr-FR" sz="1400"/>
        </a:p>
      </dgm:t>
    </dgm:pt>
    <dgm:pt modelId="{C765DE66-4C61-48C7-8066-1247AF172F79}">
      <dgm:prSet phldrT="[Texte]" custT="1"/>
      <dgm:spPr/>
      <dgm:t>
        <a:bodyPr/>
        <a:lstStyle/>
        <a:p>
          <a:r>
            <a:rPr lang="fr-FR" sz="1400" b="1" dirty="0">
              <a:latin typeface="Arial" panose="020B0604020202020204" pitchFamily="34" charset="0"/>
              <a:cs typeface="Arial" panose="020B0604020202020204" pitchFamily="34" charset="0"/>
            </a:rPr>
            <a:t>Démence à corps de Lewy</a:t>
          </a:r>
          <a:br>
            <a:rPr lang="fr-FR" sz="1400" b="1" dirty="0">
              <a:latin typeface="Arial" panose="020B0604020202020204" pitchFamily="34" charset="0"/>
              <a:cs typeface="Arial" panose="020B0604020202020204" pitchFamily="34" charset="0"/>
            </a:rPr>
          </a:br>
          <a:r>
            <a:rPr lang="fr-FR" sz="1200" b="0" i="1" dirty="0">
              <a:latin typeface="Arial" panose="020B0604020202020204" pitchFamily="34" charset="0"/>
              <a:cs typeface="Arial" panose="020B0604020202020204" pitchFamily="34" charset="0"/>
            </a:rPr>
            <a:t>250 000 malades</a:t>
          </a:r>
        </a:p>
      </dgm:t>
    </dgm:pt>
    <dgm:pt modelId="{A421186D-476E-4DDB-BC92-C869DEA58228}" type="parTrans" cxnId="{EE4C25E0-4392-4CA9-92CC-0D858C16E9FA}">
      <dgm:prSet/>
      <dgm:spPr/>
      <dgm:t>
        <a:bodyPr/>
        <a:lstStyle/>
        <a:p>
          <a:endParaRPr lang="fr-FR" sz="1400"/>
        </a:p>
      </dgm:t>
    </dgm:pt>
    <dgm:pt modelId="{59E679FC-5D7F-4119-8DF7-A506CF5D911B}" type="sibTrans" cxnId="{EE4C25E0-4392-4CA9-92CC-0D858C16E9FA}">
      <dgm:prSet/>
      <dgm:spPr/>
      <dgm:t>
        <a:bodyPr/>
        <a:lstStyle/>
        <a:p>
          <a:endParaRPr lang="fr-FR" sz="1400"/>
        </a:p>
      </dgm:t>
    </dgm:pt>
    <dgm:pt modelId="{1DE43ED8-2AB4-4AF1-BDD0-355A0B15D432}">
      <dgm:prSet phldrT="[Texte]" custT="1"/>
      <dgm:spPr/>
      <dgm:t>
        <a:bodyPr/>
        <a:lstStyle/>
        <a:p>
          <a:endParaRPr lang="fr-FR" sz="1400" dirty="0">
            <a:latin typeface="Arial" panose="020B0604020202020204" pitchFamily="34" charset="0"/>
            <a:cs typeface="Arial" panose="020B0604020202020204" pitchFamily="34" charset="0"/>
          </a:endParaRPr>
        </a:p>
      </dgm:t>
    </dgm:pt>
    <dgm:pt modelId="{829F4527-85C9-4897-B392-341C5E2BDC4A}" type="parTrans" cxnId="{C2DF7EE8-1204-4898-AB08-FEC28389B05A}">
      <dgm:prSet/>
      <dgm:spPr/>
      <dgm:t>
        <a:bodyPr/>
        <a:lstStyle/>
        <a:p>
          <a:endParaRPr lang="fr-FR" sz="1400"/>
        </a:p>
      </dgm:t>
    </dgm:pt>
    <dgm:pt modelId="{314D30C5-038C-478C-8968-FDB42EB18B4C}" type="sibTrans" cxnId="{C2DF7EE8-1204-4898-AB08-FEC28389B05A}">
      <dgm:prSet/>
      <dgm:spPr/>
      <dgm:t>
        <a:bodyPr/>
        <a:lstStyle/>
        <a:p>
          <a:endParaRPr lang="fr-FR" sz="1400"/>
        </a:p>
      </dgm:t>
    </dgm:pt>
    <dgm:pt modelId="{6381EFF6-7558-40B2-927D-553845F323BA}">
      <dgm:prSet phldrT="[Texte]" custT="1"/>
      <dgm:spPr/>
      <dgm:t>
        <a:bodyPr/>
        <a:lstStyle/>
        <a:p>
          <a:r>
            <a:rPr lang="fr-FR" sz="1400" b="1" dirty="0">
              <a:latin typeface="Arial" panose="020B0604020202020204" pitchFamily="34" charset="0"/>
              <a:cs typeface="Arial" panose="020B0604020202020204" pitchFamily="34" charset="0"/>
            </a:rPr>
            <a:t>AVC</a:t>
          </a:r>
          <a:br>
            <a:rPr lang="fr-FR" sz="1400" b="1" dirty="0">
              <a:latin typeface="Arial" panose="020B0604020202020204" pitchFamily="34" charset="0"/>
              <a:cs typeface="Arial" panose="020B0604020202020204" pitchFamily="34" charset="0"/>
            </a:rPr>
          </a:br>
          <a:r>
            <a:rPr lang="fr-FR" sz="1200" b="0" i="1" dirty="0">
              <a:latin typeface="Arial" panose="020B0604020202020204" pitchFamily="34" charset="0"/>
              <a:cs typeface="Arial" panose="020B0604020202020204" pitchFamily="34" charset="0"/>
            </a:rPr>
            <a:t>120 000 hospitalisations par an</a:t>
          </a:r>
        </a:p>
      </dgm:t>
    </dgm:pt>
    <dgm:pt modelId="{1E7E9F7E-EBFF-4F1E-AAF9-6826C6FFCB37}" type="parTrans" cxnId="{73D9CC70-E901-4AFB-8DAE-FFE48AAC09F2}">
      <dgm:prSet/>
      <dgm:spPr/>
      <dgm:t>
        <a:bodyPr/>
        <a:lstStyle/>
        <a:p>
          <a:endParaRPr lang="fr-FR" sz="1400"/>
        </a:p>
      </dgm:t>
    </dgm:pt>
    <dgm:pt modelId="{4B803131-23F8-4E56-99E2-0C5BD700F22C}" type="sibTrans" cxnId="{73D9CC70-E901-4AFB-8DAE-FFE48AAC09F2}">
      <dgm:prSet/>
      <dgm:spPr/>
      <dgm:t>
        <a:bodyPr/>
        <a:lstStyle/>
        <a:p>
          <a:endParaRPr lang="fr-FR" sz="1400"/>
        </a:p>
      </dgm:t>
    </dgm:pt>
    <dgm:pt modelId="{D6AC699D-6A70-42A2-B613-9D52FA1A19CF}">
      <dgm:prSet phldrT="[Texte]" custT="1"/>
      <dgm:spPr/>
      <dgm:t>
        <a:bodyPr/>
        <a:lstStyle/>
        <a:p>
          <a:endParaRPr lang="fr-FR" sz="1400" dirty="0">
            <a:latin typeface="Arial" panose="020B0604020202020204" pitchFamily="34" charset="0"/>
            <a:cs typeface="Arial" panose="020B0604020202020204" pitchFamily="34" charset="0"/>
          </a:endParaRPr>
        </a:p>
      </dgm:t>
    </dgm:pt>
    <dgm:pt modelId="{77E3EE18-2BB4-42C4-B703-56DDDAE25A42}" type="parTrans" cxnId="{211DB0A3-B23F-4967-8207-89C386AD3FD1}">
      <dgm:prSet/>
      <dgm:spPr/>
      <dgm:t>
        <a:bodyPr/>
        <a:lstStyle/>
        <a:p>
          <a:endParaRPr lang="fr-FR" sz="1400"/>
        </a:p>
      </dgm:t>
    </dgm:pt>
    <dgm:pt modelId="{04C24B67-81CE-48EF-9664-6B80BF27563B}" type="sibTrans" cxnId="{211DB0A3-B23F-4967-8207-89C386AD3FD1}">
      <dgm:prSet/>
      <dgm:spPr/>
      <dgm:t>
        <a:bodyPr/>
        <a:lstStyle/>
        <a:p>
          <a:endParaRPr lang="fr-FR" sz="1400"/>
        </a:p>
      </dgm:t>
    </dgm:pt>
    <dgm:pt modelId="{160C45FE-D9C7-491C-BE9A-58F937B00357}">
      <dgm:prSet phldrT="[Texte]" custT="1"/>
      <dgm:spPr/>
      <dgm:t>
        <a:bodyPr/>
        <a:lstStyle/>
        <a:p>
          <a:r>
            <a:rPr lang="fr-FR" sz="1400" b="1" dirty="0">
              <a:latin typeface="Arial" panose="020B0604020202020204" pitchFamily="34" charset="0"/>
              <a:cs typeface="Arial" panose="020B0604020202020204" pitchFamily="34" charset="0"/>
            </a:rPr>
            <a:t>Sclérose en plaques</a:t>
          </a:r>
          <a:br>
            <a:rPr lang="fr-FR" sz="1400" b="1" dirty="0">
              <a:latin typeface="Arial" panose="020B0604020202020204" pitchFamily="34" charset="0"/>
              <a:cs typeface="Arial" panose="020B0604020202020204" pitchFamily="34" charset="0"/>
            </a:rPr>
          </a:br>
          <a:r>
            <a:rPr lang="fr-FR" sz="1200" b="0" i="1" dirty="0">
              <a:latin typeface="Arial" panose="020B0604020202020204" pitchFamily="34" charset="0"/>
              <a:cs typeface="Arial" panose="020B0604020202020204" pitchFamily="34" charset="0"/>
            </a:rPr>
            <a:t>120 000 malades</a:t>
          </a:r>
        </a:p>
      </dgm:t>
    </dgm:pt>
    <dgm:pt modelId="{EC40D16E-F809-4DF2-B795-0931507AA068}" type="parTrans" cxnId="{F20AEA09-3481-4D90-8D8C-82A1CF01A35A}">
      <dgm:prSet/>
      <dgm:spPr/>
      <dgm:t>
        <a:bodyPr/>
        <a:lstStyle/>
        <a:p>
          <a:endParaRPr lang="fr-FR" sz="1400"/>
        </a:p>
      </dgm:t>
    </dgm:pt>
    <dgm:pt modelId="{6640503B-A680-42EB-BB9B-B658B7B12F09}" type="sibTrans" cxnId="{F20AEA09-3481-4D90-8D8C-82A1CF01A35A}">
      <dgm:prSet/>
      <dgm:spPr/>
      <dgm:t>
        <a:bodyPr/>
        <a:lstStyle/>
        <a:p>
          <a:endParaRPr lang="fr-FR" sz="1400"/>
        </a:p>
      </dgm:t>
    </dgm:pt>
    <dgm:pt modelId="{D396CBC2-E3E0-434A-B815-DE00BAE4BC2C}">
      <dgm:prSet phldrT="[Texte]" custT="1"/>
      <dgm:spPr/>
      <dgm:t>
        <a:bodyPr/>
        <a:lstStyle/>
        <a:p>
          <a:endParaRPr lang="fr-FR" sz="1400" dirty="0">
            <a:latin typeface="Arial" panose="020B0604020202020204" pitchFamily="34" charset="0"/>
            <a:cs typeface="Arial" panose="020B0604020202020204" pitchFamily="34" charset="0"/>
          </a:endParaRPr>
        </a:p>
      </dgm:t>
    </dgm:pt>
    <dgm:pt modelId="{0E6499F8-7E39-46FA-AA8C-7010EFD9E5E3}" type="parTrans" cxnId="{9A9B7EDE-2EF1-49ED-BF4D-088626A923B7}">
      <dgm:prSet/>
      <dgm:spPr/>
      <dgm:t>
        <a:bodyPr/>
        <a:lstStyle/>
        <a:p>
          <a:endParaRPr lang="fr-FR" sz="1400"/>
        </a:p>
      </dgm:t>
    </dgm:pt>
    <dgm:pt modelId="{5F35E93C-91A4-4247-AB39-7D781E1A264E}" type="sibTrans" cxnId="{9A9B7EDE-2EF1-49ED-BF4D-088626A923B7}">
      <dgm:prSet/>
      <dgm:spPr/>
      <dgm:t>
        <a:bodyPr/>
        <a:lstStyle/>
        <a:p>
          <a:endParaRPr lang="fr-FR" sz="1400"/>
        </a:p>
      </dgm:t>
    </dgm:pt>
    <dgm:pt modelId="{D8B4068B-D59E-4A84-99C0-AFD6AB16E316}">
      <dgm:prSet phldrT="[Texte]" custT="1"/>
      <dgm:spPr/>
      <dgm:t>
        <a:bodyPr/>
        <a:lstStyle/>
        <a:p>
          <a:r>
            <a:rPr lang="fr-FR" sz="1400" b="1" dirty="0">
              <a:latin typeface="Arial" panose="020B0604020202020204" pitchFamily="34" charset="0"/>
              <a:cs typeface="Arial" panose="020B0604020202020204" pitchFamily="34" charset="0"/>
            </a:rPr>
            <a:t>Maladie de Charcot</a:t>
          </a:r>
          <a:br>
            <a:rPr lang="fr-FR" sz="1400" b="1" dirty="0">
              <a:latin typeface="Arial" panose="020B0604020202020204" pitchFamily="34" charset="0"/>
              <a:cs typeface="Arial" panose="020B0604020202020204" pitchFamily="34" charset="0"/>
            </a:rPr>
          </a:br>
          <a:r>
            <a:rPr lang="fr-FR" sz="1200" b="0" i="1" dirty="0">
              <a:latin typeface="Arial" panose="020B0604020202020204" pitchFamily="34" charset="0"/>
              <a:cs typeface="Arial" panose="020B0604020202020204" pitchFamily="34" charset="0"/>
            </a:rPr>
            <a:t>8 000 malades</a:t>
          </a:r>
        </a:p>
      </dgm:t>
    </dgm:pt>
    <dgm:pt modelId="{3C56327E-657B-48E2-8475-F765310BC2B0}" type="parTrans" cxnId="{3EB3907E-6BED-49B7-9EAB-123DF5985601}">
      <dgm:prSet/>
      <dgm:spPr/>
      <dgm:t>
        <a:bodyPr/>
        <a:lstStyle/>
        <a:p>
          <a:endParaRPr lang="fr-FR" sz="1400"/>
        </a:p>
      </dgm:t>
    </dgm:pt>
    <dgm:pt modelId="{44ED8B00-99AE-4676-B6A7-9DFD83B04255}" type="sibTrans" cxnId="{3EB3907E-6BED-49B7-9EAB-123DF5985601}">
      <dgm:prSet/>
      <dgm:spPr/>
      <dgm:t>
        <a:bodyPr/>
        <a:lstStyle/>
        <a:p>
          <a:endParaRPr lang="fr-FR" sz="1400"/>
        </a:p>
      </dgm:t>
    </dgm:pt>
    <dgm:pt modelId="{4D30AE8D-FBA3-4DF5-9DDF-061EE9C78B83}">
      <dgm:prSet phldrT="[Texte]" custT="1"/>
      <dgm:spPr/>
      <dgm:t>
        <a:bodyPr/>
        <a:lstStyle/>
        <a:p>
          <a:endParaRPr lang="fr-FR" sz="1400" dirty="0">
            <a:latin typeface="Arial" panose="020B0604020202020204" pitchFamily="34" charset="0"/>
            <a:cs typeface="Arial" panose="020B0604020202020204" pitchFamily="34" charset="0"/>
          </a:endParaRPr>
        </a:p>
      </dgm:t>
    </dgm:pt>
    <dgm:pt modelId="{CA1E071C-39B6-4402-9E22-847B306AAD0E}" type="parTrans" cxnId="{51CAF5DB-46E3-4619-9B61-8B37B7A7CCBC}">
      <dgm:prSet/>
      <dgm:spPr/>
      <dgm:t>
        <a:bodyPr/>
        <a:lstStyle/>
        <a:p>
          <a:endParaRPr lang="fr-FR" sz="1400"/>
        </a:p>
      </dgm:t>
    </dgm:pt>
    <dgm:pt modelId="{881036B4-9336-4751-9BC6-BCC183454A82}" type="sibTrans" cxnId="{51CAF5DB-46E3-4619-9B61-8B37B7A7CCBC}">
      <dgm:prSet/>
      <dgm:spPr/>
      <dgm:t>
        <a:bodyPr/>
        <a:lstStyle/>
        <a:p>
          <a:endParaRPr lang="fr-FR" sz="1400"/>
        </a:p>
      </dgm:t>
    </dgm:pt>
    <dgm:pt modelId="{898586F6-F4AC-4AB8-9A9B-0C192B357081}">
      <dgm:prSet phldrT="[Texte]" custT="1"/>
      <dgm:spPr/>
      <dgm:t>
        <a:bodyPr/>
        <a:lstStyle/>
        <a:p>
          <a:r>
            <a:rPr lang="fr-FR" sz="1400" b="1" dirty="0">
              <a:latin typeface="Arial" panose="020B0604020202020204" pitchFamily="34" charset="0"/>
              <a:cs typeface="Arial" panose="020B0604020202020204" pitchFamily="34" charset="0"/>
            </a:rPr>
            <a:t>Paralysie cérébrale</a:t>
          </a:r>
          <a:br>
            <a:rPr lang="fr-FR" sz="1400" b="1" dirty="0">
              <a:latin typeface="Arial" panose="020B0604020202020204" pitchFamily="34" charset="0"/>
              <a:cs typeface="Arial" panose="020B0604020202020204" pitchFamily="34" charset="0"/>
            </a:rPr>
          </a:br>
          <a:r>
            <a:rPr lang="fr-FR" sz="1200" b="0" i="1" dirty="0">
              <a:latin typeface="Arial" panose="020B0604020202020204" pitchFamily="34" charset="0"/>
              <a:cs typeface="Arial" panose="020B0604020202020204" pitchFamily="34" charset="0"/>
            </a:rPr>
            <a:t>125 000 malades</a:t>
          </a:r>
        </a:p>
      </dgm:t>
    </dgm:pt>
    <dgm:pt modelId="{BA0253E8-50D0-4429-A5D3-AEDB678E6DBB}" type="parTrans" cxnId="{B521ABC1-4011-4FBE-A981-19EAA8E9EA4A}">
      <dgm:prSet/>
      <dgm:spPr/>
      <dgm:t>
        <a:bodyPr/>
        <a:lstStyle/>
        <a:p>
          <a:endParaRPr lang="fr-FR" sz="1400"/>
        </a:p>
      </dgm:t>
    </dgm:pt>
    <dgm:pt modelId="{41778350-7D96-4807-A85C-155FA301B659}" type="sibTrans" cxnId="{B521ABC1-4011-4FBE-A981-19EAA8E9EA4A}">
      <dgm:prSet/>
      <dgm:spPr/>
      <dgm:t>
        <a:bodyPr/>
        <a:lstStyle/>
        <a:p>
          <a:endParaRPr lang="fr-FR" sz="1400"/>
        </a:p>
      </dgm:t>
    </dgm:pt>
    <dgm:pt modelId="{81ED3D6E-17E6-47D5-B2EF-A9FC1E8016D4}">
      <dgm:prSet phldrT="[Texte]" custT="1"/>
      <dgm:spPr/>
      <dgm:t>
        <a:bodyPr/>
        <a:lstStyle/>
        <a:p>
          <a:endParaRPr lang="fr-FR" sz="1400" dirty="0">
            <a:latin typeface="Arial" panose="020B0604020202020204" pitchFamily="34" charset="0"/>
            <a:cs typeface="Arial" panose="020B0604020202020204" pitchFamily="34" charset="0"/>
          </a:endParaRPr>
        </a:p>
      </dgm:t>
    </dgm:pt>
    <dgm:pt modelId="{B4B210EF-3105-4491-9658-C8516251EFBE}" type="parTrans" cxnId="{8D4F7452-8F1A-4E78-8349-CF81A8DBE5D7}">
      <dgm:prSet/>
      <dgm:spPr/>
      <dgm:t>
        <a:bodyPr/>
        <a:lstStyle/>
        <a:p>
          <a:endParaRPr lang="fr-FR" sz="1400"/>
        </a:p>
      </dgm:t>
    </dgm:pt>
    <dgm:pt modelId="{539AA612-8B3E-4943-BBEE-FD17EC54EFFF}" type="sibTrans" cxnId="{8D4F7452-8F1A-4E78-8349-CF81A8DBE5D7}">
      <dgm:prSet/>
      <dgm:spPr/>
      <dgm:t>
        <a:bodyPr/>
        <a:lstStyle/>
        <a:p>
          <a:endParaRPr lang="fr-FR" sz="1400"/>
        </a:p>
      </dgm:t>
    </dgm:pt>
    <dgm:pt modelId="{1FDE4824-FBAB-41E5-B711-3AC4F7A38F82}">
      <dgm:prSet phldrT="[Texte]" custT="1"/>
      <dgm:spPr/>
      <dgm:t>
        <a:bodyPr/>
        <a:lstStyle/>
        <a:p>
          <a:r>
            <a:rPr lang="fr-FR" sz="1400" b="1" dirty="0">
              <a:latin typeface="Arial" panose="020B0604020202020204" pitchFamily="34" charset="0"/>
              <a:cs typeface="Arial" panose="020B0604020202020204" pitchFamily="34" charset="0"/>
            </a:rPr>
            <a:t>Dystonies</a:t>
          </a:r>
          <a:br>
            <a:rPr lang="fr-FR" sz="1400" b="1" dirty="0">
              <a:latin typeface="Arial" panose="020B0604020202020204" pitchFamily="34" charset="0"/>
              <a:cs typeface="Arial" panose="020B0604020202020204" pitchFamily="34" charset="0"/>
            </a:rPr>
          </a:br>
          <a:r>
            <a:rPr lang="fr-FR" sz="1000" b="0" i="1" dirty="0">
              <a:latin typeface="Arial" panose="020B0604020202020204" pitchFamily="34" charset="0"/>
              <a:cs typeface="Arial" panose="020B0604020202020204" pitchFamily="34" charset="0"/>
            </a:rPr>
            <a:t>70 000 malades</a:t>
          </a:r>
        </a:p>
      </dgm:t>
    </dgm:pt>
    <dgm:pt modelId="{0655FCEF-1083-4446-9BAD-903C43225B2A}" type="parTrans" cxnId="{AF7F02C9-913F-48A5-9F98-38BBA58C2DB7}">
      <dgm:prSet/>
      <dgm:spPr/>
      <dgm:t>
        <a:bodyPr/>
        <a:lstStyle/>
        <a:p>
          <a:endParaRPr lang="fr-FR" sz="1400"/>
        </a:p>
      </dgm:t>
    </dgm:pt>
    <dgm:pt modelId="{75D00705-BF89-44BC-9A23-666798F0D81F}" type="sibTrans" cxnId="{AF7F02C9-913F-48A5-9F98-38BBA58C2DB7}">
      <dgm:prSet/>
      <dgm:spPr/>
      <dgm:t>
        <a:bodyPr/>
        <a:lstStyle/>
        <a:p>
          <a:endParaRPr lang="fr-FR" sz="1400"/>
        </a:p>
      </dgm:t>
    </dgm:pt>
    <dgm:pt modelId="{CBFC47AE-D732-497B-9132-101525FFEF4C}">
      <dgm:prSet phldrT="[Texte]" custT="1"/>
      <dgm:spPr/>
      <dgm:t>
        <a:bodyPr/>
        <a:lstStyle/>
        <a:p>
          <a:endParaRPr lang="fr-FR" sz="1400" dirty="0">
            <a:latin typeface="Arial" panose="020B0604020202020204" pitchFamily="34" charset="0"/>
            <a:cs typeface="Arial" panose="020B0604020202020204" pitchFamily="34" charset="0"/>
          </a:endParaRPr>
        </a:p>
      </dgm:t>
    </dgm:pt>
    <dgm:pt modelId="{E772BA62-4339-46EC-86B7-601506410C9A}" type="parTrans" cxnId="{E443B887-5C96-46D9-B6FA-BA2521113413}">
      <dgm:prSet/>
      <dgm:spPr/>
      <dgm:t>
        <a:bodyPr/>
        <a:lstStyle/>
        <a:p>
          <a:endParaRPr lang="fr-FR" sz="1400"/>
        </a:p>
      </dgm:t>
    </dgm:pt>
    <dgm:pt modelId="{5AA2A6F1-0DCF-4B58-88D8-546C5C477C74}" type="sibTrans" cxnId="{E443B887-5C96-46D9-B6FA-BA2521113413}">
      <dgm:prSet/>
      <dgm:spPr/>
      <dgm:t>
        <a:bodyPr/>
        <a:lstStyle/>
        <a:p>
          <a:endParaRPr lang="fr-FR" sz="1400"/>
        </a:p>
      </dgm:t>
    </dgm:pt>
    <dgm:pt modelId="{46A1F584-18B0-4325-A6E3-7BD28C4C887F}" type="pres">
      <dgm:prSet presAssocID="{9B393ED6-7E7A-40DE-AD86-27ADCA6C84B9}" presName="linear" presStyleCnt="0">
        <dgm:presLayoutVars>
          <dgm:animLvl val="lvl"/>
          <dgm:resizeHandles val="exact"/>
        </dgm:presLayoutVars>
      </dgm:prSet>
      <dgm:spPr/>
    </dgm:pt>
    <dgm:pt modelId="{704BF5A9-772A-4566-8944-8E54131AD042}" type="pres">
      <dgm:prSet presAssocID="{3973836E-AFF8-40BB-8B84-8542108298B0}" presName="parentText" presStyleLbl="node1" presStyleIdx="0" presStyleCnt="9">
        <dgm:presLayoutVars>
          <dgm:chMax val="0"/>
          <dgm:bulletEnabled val="1"/>
        </dgm:presLayoutVars>
      </dgm:prSet>
      <dgm:spPr/>
    </dgm:pt>
    <dgm:pt modelId="{039B4A1A-DD72-4D92-BDA3-E910C18E370C}" type="pres">
      <dgm:prSet presAssocID="{3973836E-AFF8-40BB-8B84-8542108298B0}" presName="childText" presStyleLbl="revTx" presStyleIdx="0" presStyleCnt="9">
        <dgm:presLayoutVars>
          <dgm:bulletEnabled val="1"/>
        </dgm:presLayoutVars>
      </dgm:prSet>
      <dgm:spPr/>
    </dgm:pt>
    <dgm:pt modelId="{209E8E65-0B1C-49EE-97A4-7D129DA6358F}" type="pres">
      <dgm:prSet presAssocID="{96C815CA-40E1-422F-9A0A-3185134ADF50}" presName="parentText" presStyleLbl="node1" presStyleIdx="1" presStyleCnt="9">
        <dgm:presLayoutVars>
          <dgm:chMax val="0"/>
          <dgm:bulletEnabled val="1"/>
        </dgm:presLayoutVars>
      </dgm:prSet>
      <dgm:spPr/>
    </dgm:pt>
    <dgm:pt modelId="{C69CAC0E-B004-4DF9-9931-88E411DE9400}" type="pres">
      <dgm:prSet presAssocID="{96C815CA-40E1-422F-9A0A-3185134ADF50}" presName="childText" presStyleLbl="revTx" presStyleIdx="1" presStyleCnt="9">
        <dgm:presLayoutVars>
          <dgm:bulletEnabled val="1"/>
        </dgm:presLayoutVars>
      </dgm:prSet>
      <dgm:spPr/>
    </dgm:pt>
    <dgm:pt modelId="{CB8F1F73-5D66-436D-AFF5-1BADA27B03B5}" type="pres">
      <dgm:prSet presAssocID="{1423C551-AF5E-453E-BAB8-7567D9B6697D}" presName="parentText" presStyleLbl="node1" presStyleIdx="2" presStyleCnt="9">
        <dgm:presLayoutVars>
          <dgm:chMax val="0"/>
          <dgm:bulletEnabled val="1"/>
        </dgm:presLayoutVars>
      </dgm:prSet>
      <dgm:spPr/>
    </dgm:pt>
    <dgm:pt modelId="{410ED115-90D0-4B87-B563-57D1F98E7F9B}" type="pres">
      <dgm:prSet presAssocID="{1423C551-AF5E-453E-BAB8-7567D9B6697D}" presName="childText" presStyleLbl="revTx" presStyleIdx="2" presStyleCnt="9">
        <dgm:presLayoutVars>
          <dgm:bulletEnabled val="1"/>
        </dgm:presLayoutVars>
      </dgm:prSet>
      <dgm:spPr/>
    </dgm:pt>
    <dgm:pt modelId="{0F3E54D6-76E8-47BD-A7FC-15ADBB7A80E5}" type="pres">
      <dgm:prSet presAssocID="{C765DE66-4C61-48C7-8066-1247AF172F79}" presName="parentText" presStyleLbl="node1" presStyleIdx="3" presStyleCnt="9">
        <dgm:presLayoutVars>
          <dgm:chMax val="0"/>
          <dgm:bulletEnabled val="1"/>
        </dgm:presLayoutVars>
      </dgm:prSet>
      <dgm:spPr/>
    </dgm:pt>
    <dgm:pt modelId="{DAA9F199-B02F-4DCA-8042-53AA2202BA56}" type="pres">
      <dgm:prSet presAssocID="{C765DE66-4C61-48C7-8066-1247AF172F79}" presName="childText" presStyleLbl="revTx" presStyleIdx="3" presStyleCnt="9">
        <dgm:presLayoutVars>
          <dgm:bulletEnabled val="1"/>
        </dgm:presLayoutVars>
      </dgm:prSet>
      <dgm:spPr/>
    </dgm:pt>
    <dgm:pt modelId="{CE8F6220-858D-44F4-8ECF-ABAB58015C0D}" type="pres">
      <dgm:prSet presAssocID="{6381EFF6-7558-40B2-927D-553845F323BA}" presName="parentText" presStyleLbl="node1" presStyleIdx="4" presStyleCnt="9">
        <dgm:presLayoutVars>
          <dgm:chMax val="0"/>
          <dgm:bulletEnabled val="1"/>
        </dgm:presLayoutVars>
      </dgm:prSet>
      <dgm:spPr/>
    </dgm:pt>
    <dgm:pt modelId="{DD515E5E-9404-435E-BC7E-C07099F6A7F5}" type="pres">
      <dgm:prSet presAssocID="{6381EFF6-7558-40B2-927D-553845F323BA}" presName="childText" presStyleLbl="revTx" presStyleIdx="4" presStyleCnt="9">
        <dgm:presLayoutVars>
          <dgm:bulletEnabled val="1"/>
        </dgm:presLayoutVars>
      </dgm:prSet>
      <dgm:spPr/>
    </dgm:pt>
    <dgm:pt modelId="{F1AC15FC-30FE-42ED-A146-D9DD39C4AE43}" type="pres">
      <dgm:prSet presAssocID="{898586F6-F4AC-4AB8-9A9B-0C192B357081}" presName="parentText" presStyleLbl="node1" presStyleIdx="5" presStyleCnt="9">
        <dgm:presLayoutVars>
          <dgm:chMax val="0"/>
          <dgm:bulletEnabled val="1"/>
        </dgm:presLayoutVars>
      </dgm:prSet>
      <dgm:spPr/>
    </dgm:pt>
    <dgm:pt modelId="{97E02E87-D73B-4246-AFFF-80800D1AF020}" type="pres">
      <dgm:prSet presAssocID="{898586F6-F4AC-4AB8-9A9B-0C192B357081}" presName="childText" presStyleLbl="revTx" presStyleIdx="5" presStyleCnt="9">
        <dgm:presLayoutVars>
          <dgm:bulletEnabled val="1"/>
        </dgm:presLayoutVars>
      </dgm:prSet>
      <dgm:spPr/>
    </dgm:pt>
    <dgm:pt modelId="{449E1296-CCB5-4048-B11C-733F7FCD5345}" type="pres">
      <dgm:prSet presAssocID="{160C45FE-D9C7-491C-BE9A-58F937B00357}" presName="parentText" presStyleLbl="node1" presStyleIdx="6" presStyleCnt="9">
        <dgm:presLayoutVars>
          <dgm:chMax val="0"/>
          <dgm:bulletEnabled val="1"/>
        </dgm:presLayoutVars>
      </dgm:prSet>
      <dgm:spPr/>
    </dgm:pt>
    <dgm:pt modelId="{A868F47B-EF7B-4303-A20F-E2E3B74B62B5}" type="pres">
      <dgm:prSet presAssocID="{160C45FE-D9C7-491C-BE9A-58F937B00357}" presName="childText" presStyleLbl="revTx" presStyleIdx="6" presStyleCnt="9">
        <dgm:presLayoutVars>
          <dgm:bulletEnabled val="1"/>
        </dgm:presLayoutVars>
      </dgm:prSet>
      <dgm:spPr/>
    </dgm:pt>
    <dgm:pt modelId="{8E72193E-B2D9-4E7E-A8DD-C8EA3F3EFE11}" type="pres">
      <dgm:prSet presAssocID="{1FDE4824-FBAB-41E5-B711-3AC4F7A38F82}" presName="parentText" presStyleLbl="node1" presStyleIdx="7" presStyleCnt="9">
        <dgm:presLayoutVars>
          <dgm:chMax val="0"/>
          <dgm:bulletEnabled val="1"/>
        </dgm:presLayoutVars>
      </dgm:prSet>
      <dgm:spPr/>
    </dgm:pt>
    <dgm:pt modelId="{270DB356-6331-4AE9-B0A5-4CFBD621CCFC}" type="pres">
      <dgm:prSet presAssocID="{1FDE4824-FBAB-41E5-B711-3AC4F7A38F82}" presName="childText" presStyleLbl="revTx" presStyleIdx="7" presStyleCnt="9">
        <dgm:presLayoutVars>
          <dgm:bulletEnabled val="1"/>
        </dgm:presLayoutVars>
      </dgm:prSet>
      <dgm:spPr/>
    </dgm:pt>
    <dgm:pt modelId="{62F3EE77-7E80-4FC2-938A-CB54023630D6}" type="pres">
      <dgm:prSet presAssocID="{D8B4068B-D59E-4A84-99C0-AFD6AB16E316}" presName="parentText" presStyleLbl="node1" presStyleIdx="8" presStyleCnt="9" custLinFactNeighborX="345">
        <dgm:presLayoutVars>
          <dgm:chMax val="0"/>
          <dgm:bulletEnabled val="1"/>
        </dgm:presLayoutVars>
      </dgm:prSet>
      <dgm:spPr/>
    </dgm:pt>
    <dgm:pt modelId="{69A3E13E-A62A-4B2E-980C-D16237D056B1}" type="pres">
      <dgm:prSet presAssocID="{D8B4068B-D59E-4A84-99C0-AFD6AB16E316}" presName="childText" presStyleLbl="revTx" presStyleIdx="8" presStyleCnt="9">
        <dgm:presLayoutVars>
          <dgm:bulletEnabled val="1"/>
        </dgm:presLayoutVars>
      </dgm:prSet>
      <dgm:spPr/>
    </dgm:pt>
  </dgm:ptLst>
  <dgm:cxnLst>
    <dgm:cxn modelId="{F20AEA09-3481-4D90-8D8C-82A1CF01A35A}" srcId="{9B393ED6-7E7A-40DE-AD86-27ADCA6C84B9}" destId="{160C45FE-D9C7-491C-BE9A-58F937B00357}" srcOrd="6" destOrd="0" parTransId="{EC40D16E-F809-4DF2-B795-0931507AA068}" sibTransId="{6640503B-A680-42EB-BB9B-B658B7B12F09}"/>
    <dgm:cxn modelId="{A271220B-C0F2-4CD0-85B5-10D15394EF1F}" srcId="{3973836E-AFF8-40BB-8B84-8542108298B0}" destId="{5951F46F-A83E-4C5A-8A53-6DFFEA32CB1F}" srcOrd="0" destOrd="0" parTransId="{7390CF70-3510-455E-BDFB-EECD7126844D}" sibTransId="{66D5A139-9E0F-4FA6-841D-A60426B41257}"/>
    <dgm:cxn modelId="{C13D1012-339B-4C8E-9F3F-48470BAE4896}" type="presOf" srcId="{81ED3D6E-17E6-47D5-B2EF-A9FC1E8016D4}" destId="{97E02E87-D73B-4246-AFFF-80800D1AF020}" srcOrd="0" destOrd="0" presId="urn:microsoft.com/office/officeart/2005/8/layout/vList2"/>
    <dgm:cxn modelId="{25BCA713-0598-4235-B5DC-309F922869CE}" type="presOf" srcId="{D6AC699D-6A70-42A2-B613-9D52FA1A19CF}" destId="{DD515E5E-9404-435E-BC7E-C07099F6A7F5}" srcOrd="0" destOrd="0" presId="urn:microsoft.com/office/officeart/2005/8/layout/vList2"/>
    <dgm:cxn modelId="{07BCEF15-4265-44C9-9104-BB7C8705CED2}" type="presOf" srcId="{CBFC47AE-D732-497B-9132-101525FFEF4C}" destId="{270DB356-6331-4AE9-B0A5-4CFBD621CCFC}" srcOrd="0" destOrd="0" presId="urn:microsoft.com/office/officeart/2005/8/layout/vList2"/>
    <dgm:cxn modelId="{024F871D-3F1E-4DF3-94EB-228DA79F5058}" type="presOf" srcId="{C765DE66-4C61-48C7-8066-1247AF172F79}" destId="{0F3E54D6-76E8-47BD-A7FC-15ADBB7A80E5}" srcOrd="0" destOrd="0" presId="urn:microsoft.com/office/officeart/2005/8/layout/vList2"/>
    <dgm:cxn modelId="{33B74B2E-E7BA-4B5B-A0AC-9849D2580478}" type="presOf" srcId="{6381EFF6-7558-40B2-927D-553845F323BA}" destId="{CE8F6220-858D-44F4-8ECF-ABAB58015C0D}" srcOrd="0" destOrd="0" presId="urn:microsoft.com/office/officeart/2005/8/layout/vList2"/>
    <dgm:cxn modelId="{B28A5A34-F821-403A-BE67-CC196FF4FC2E}" type="presOf" srcId="{1FDE4824-FBAB-41E5-B711-3AC4F7A38F82}" destId="{8E72193E-B2D9-4E7E-A8DD-C8EA3F3EFE11}" srcOrd="0" destOrd="0" presId="urn:microsoft.com/office/officeart/2005/8/layout/vList2"/>
    <dgm:cxn modelId="{EE3F7438-9051-4746-8302-742054E55028}" type="presOf" srcId="{D396CBC2-E3E0-434A-B815-DE00BAE4BC2C}" destId="{A868F47B-EF7B-4303-A20F-E2E3B74B62B5}" srcOrd="0" destOrd="0" presId="urn:microsoft.com/office/officeart/2005/8/layout/vList2"/>
    <dgm:cxn modelId="{D5B42740-84C4-439F-B1B8-6230D7F64ABE}" type="presOf" srcId="{1423C551-AF5E-453E-BAB8-7567D9B6697D}" destId="{CB8F1F73-5D66-436D-AFF5-1BADA27B03B5}" srcOrd="0" destOrd="0" presId="urn:microsoft.com/office/officeart/2005/8/layout/vList2"/>
    <dgm:cxn modelId="{423FE849-4514-458E-BBE1-0143D2824575}" type="presOf" srcId="{93F3A88B-56B8-4909-A714-B03C5B1D56DA}" destId="{C69CAC0E-B004-4DF9-9931-88E411DE9400}" srcOrd="0" destOrd="0" presId="urn:microsoft.com/office/officeart/2005/8/layout/vList2"/>
    <dgm:cxn modelId="{F3D40E6E-E3C4-486D-8F13-EB9DCD4AD976}" srcId="{9B393ED6-7E7A-40DE-AD86-27ADCA6C84B9}" destId="{3973836E-AFF8-40BB-8B84-8542108298B0}" srcOrd="0" destOrd="0" parTransId="{4E28264E-947E-43B4-9D0B-3AD6100A30A1}" sibTransId="{D9C3EE11-AA86-435F-901B-5FD72359C620}"/>
    <dgm:cxn modelId="{EE2E126E-2FD1-463C-86BB-945055DE3C3E}" type="presOf" srcId="{9B393ED6-7E7A-40DE-AD86-27ADCA6C84B9}" destId="{46A1F584-18B0-4325-A6E3-7BD28C4C887F}" srcOrd="0" destOrd="0" presId="urn:microsoft.com/office/officeart/2005/8/layout/vList2"/>
    <dgm:cxn modelId="{73D9CC70-E901-4AFB-8DAE-FFE48AAC09F2}" srcId="{9B393ED6-7E7A-40DE-AD86-27ADCA6C84B9}" destId="{6381EFF6-7558-40B2-927D-553845F323BA}" srcOrd="4" destOrd="0" parTransId="{1E7E9F7E-EBFF-4F1E-AAF9-6826C6FFCB37}" sibTransId="{4B803131-23F8-4E56-99E2-0C5BD700F22C}"/>
    <dgm:cxn modelId="{8D4F7452-8F1A-4E78-8349-CF81A8DBE5D7}" srcId="{898586F6-F4AC-4AB8-9A9B-0C192B357081}" destId="{81ED3D6E-17E6-47D5-B2EF-A9FC1E8016D4}" srcOrd="0" destOrd="0" parTransId="{B4B210EF-3105-4491-9658-C8516251EFBE}" sibTransId="{539AA612-8B3E-4943-BBEE-FD17EC54EFFF}"/>
    <dgm:cxn modelId="{96C17672-986A-4673-8452-ADD43DB4D87A}" type="presOf" srcId="{3973836E-AFF8-40BB-8B84-8542108298B0}" destId="{704BF5A9-772A-4566-8944-8E54131AD042}" srcOrd="0" destOrd="0" presId="urn:microsoft.com/office/officeart/2005/8/layout/vList2"/>
    <dgm:cxn modelId="{FAE82B56-0A7C-45C1-A23F-665E78DB5639}" srcId="{96C815CA-40E1-422F-9A0A-3185134ADF50}" destId="{93F3A88B-56B8-4909-A714-B03C5B1D56DA}" srcOrd="0" destOrd="0" parTransId="{630CE2A0-E3A0-48B9-B206-B1F77B171061}" sibTransId="{7E6D05F7-BE37-43A8-A1E3-25EB837EBBBA}"/>
    <dgm:cxn modelId="{B9ECC77C-A268-4D4F-884C-736AB015007E}" type="presOf" srcId="{2869E60A-AA61-4D7D-AD92-91EE5A3EF364}" destId="{410ED115-90D0-4B87-B563-57D1F98E7F9B}" srcOrd="0" destOrd="0" presId="urn:microsoft.com/office/officeart/2005/8/layout/vList2"/>
    <dgm:cxn modelId="{3EB3907E-6BED-49B7-9EAB-123DF5985601}" srcId="{9B393ED6-7E7A-40DE-AD86-27ADCA6C84B9}" destId="{D8B4068B-D59E-4A84-99C0-AFD6AB16E316}" srcOrd="8" destOrd="0" parTransId="{3C56327E-657B-48E2-8475-F765310BC2B0}" sibTransId="{44ED8B00-99AE-4676-B6A7-9DFD83B04255}"/>
    <dgm:cxn modelId="{1408E57E-4D47-47C2-A225-A2B5A828557A}" srcId="{1423C551-AF5E-453E-BAB8-7567D9B6697D}" destId="{2869E60A-AA61-4D7D-AD92-91EE5A3EF364}" srcOrd="0" destOrd="0" parTransId="{9C887AFD-43AE-4E5F-B163-BB354D1B7D55}" sibTransId="{C9388846-D30D-46A1-94B2-49E378AED667}"/>
    <dgm:cxn modelId="{E443B887-5C96-46D9-B6FA-BA2521113413}" srcId="{1FDE4824-FBAB-41E5-B711-3AC4F7A38F82}" destId="{CBFC47AE-D732-497B-9132-101525FFEF4C}" srcOrd="0" destOrd="0" parTransId="{E772BA62-4339-46EC-86B7-601506410C9A}" sibTransId="{5AA2A6F1-0DCF-4B58-88D8-546C5C477C74}"/>
    <dgm:cxn modelId="{B8EA7295-5978-4083-A719-C02629C69EEF}" type="presOf" srcId="{1DE43ED8-2AB4-4AF1-BDD0-355A0B15D432}" destId="{DAA9F199-B02F-4DCA-8042-53AA2202BA56}" srcOrd="0" destOrd="0" presId="urn:microsoft.com/office/officeart/2005/8/layout/vList2"/>
    <dgm:cxn modelId="{211DB0A3-B23F-4967-8207-89C386AD3FD1}" srcId="{6381EFF6-7558-40B2-927D-553845F323BA}" destId="{D6AC699D-6A70-42A2-B613-9D52FA1A19CF}" srcOrd="0" destOrd="0" parTransId="{77E3EE18-2BB4-42C4-B703-56DDDAE25A42}" sibTransId="{04C24B67-81CE-48EF-9664-6B80BF27563B}"/>
    <dgm:cxn modelId="{408B85AD-325B-47A3-B012-E2B01CC6D2CA}" type="presOf" srcId="{898586F6-F4AC-4AB8-9A9B-0C192B357081}" destId="{F1AC15FC-30FE-42ED-A146-D9DD39C4AE43}" srcOrd="0" destOrd="0" presId="urn:microsoft.com/office/officeart/2005/8/layout/vList2"/>
    <dgm:cxn modelId="{0D389CB1-7EBA-4D6A-BA61-A6F47BFB50C3}" srcId="{9B393ED6-7E7A-40DE-AD86-27ADCA6C84B9}" destId="{1423C551-AF5E-453E-BAB8-7567D9B6697D}" srcOrd="2" destOrd="0" parTransId="{A1CE58D0-C3B1-4F97-958A-40EC6B230D60}" sibTransId="{419A45BB-72B2-4D36-8427-E5E222FC979C}"/>
    <dgm:cxn modelId="{6E68F4C0-9BEB-456D-B327-A341A7A198E1}" type="presOf" srcId="{160C45FE-D9C7-491C-BE9A-58F937B00357}" destId="{449E1296-CCB5-4048-B11C-733F7FCD5345}" srcOrd="0" destOrd="0" presId="urn:microsoft.com/office/officeart/2005/8/layout/vList2"/>
    <dgm:cxn modelId="{B521ABC1-4011-4FBE-A981-19EAA8E9EA4A}" srcId="{9B393ED6-7E7A-40DE-AD86-27ADCA6C84B9}" destId="{898586F6-F4AC-4AB8-9A9B-0C192B357081}" srcOrd="5" destOrd="0" parTransId="{BA0253E8-50D0-4429-A5D3-AEDB678E6DBB}" sibTransId="{41778350-7D96-4807-A85C-155FA301B659}"/>
    <dgm:cxn modelId="{79A59BC4-8544-4D58-BBA4-F2DA11CC63A9}" type="presOf" srcId="{96C815CA-40E1-422F-9A0A-3185134ADF50}" destId="{209E8E65-0B1C-49EE-97A4-7D129DA6358F}" srcOrd="0" destOrd="0" presId="urn:microsoft.com/office/officeart/2005/8/layout/vList2"/>
    <dgm:cxn modelId="{AF7F02C9-913F-48A5-9F98-38BBA58C2DB7}" srcId="{9B393ED6-7E7A-40DE-AD86-27ADCA6C84B9}" destId="{1FDE4824-FBAB-41E5-B711-3AC4F7A38F82}" srcOrd="7" destOrd="0" parTransId="{0655FCEF-1083-4446-9BAD-903C43225B2A}" sibTransId="{75D00705-BF89-44BC-9A23-666798F0D81F}"/>
    <dgm:cxn modelId="{CCDBD9CB-095F-4E76-B694-B436DD8A8F6D}" srcId="{9B393ED6-7E7A-40DE-AD86-27ADCA6C84B9}" destId="{96C815CA-40E1-422F-9A0A-3185134ADF50}" srcOrd="1" destOrd="0" parTransId="{DFD83E5B-76F1-4C3F-8335-9C071FAB31BC}" sibTransId="{2E4B574A-9765-4062-AF51-EF491AF75A7B}"/>
    <dgm:cxn modelId="{51CAF5DB-46E3-4619-9B61-8B37B7A7CCBC}" srcId="{D8B4068B-D59E-4A84-99C0-AFD6AB16E316}" destId="{4D30AE8D-FBA3-4DF5-9DDF-061EE9C78B83}" srcOrd="0" destOrd="0" parTransId="{CA1E071C-39B6-4402-9E22-847B306AAD0E}" sibTransId="{881036B4-9336-4751-9BC6-BCC183454A82}"/>
    <dgm:cxn modelId="{9A9B7EDE-2EF1-49ED-BF4D-088626A923B7}" srcId="{160C45FE-D9C7-491C-BE9A-58F937B00357}" destId="{D396CBC2-E3E0-434A-B815-DE00BAE4BC2C}" srcOrd="0" destOrd="0" parTransId="{0E6499F8-7E39-46FA-AA8C-7010EFD9E5E3}" sibTransId="{5F35E93C-91A4-4247-AB39-7D781E1A264E}"/>
    <dgm:cxn modelId="{EE4C25E0-4392-4CA9-92CC-0D858C16E9FA}" srcId="{9B393ED6-7E7A-40DE-AD86-27ADCA6C84B9}" destId="{C765DE66-4C61-48C7-8066-1247AF172F79}" srcOrd="3" destOrd="0" parTransId="{A421186D-476E-4DDB-BC92-C869DEA58228}" sibTransId="{59E679FC-5D7F-4119-8DF7-A506CF5D911B}"/>
    <dgm:cxn modelId="{BDF501E1-DEED-4D7D-9E03-21E15A6B1349}" type="presOf" srcId="{4D30AE8D-FBA3-4DF5-9DDF-061EE9C78B83}" destId="{69A3E13E-A62A-4B2E-980C-D16237D056B1}" srcOrd="0" destOrd="0" presId="urn:microsoft.com/office/officeart/2005/8/layout/vList2"/>
    <dgm:cxn modelId="{F68B58E3-B3FF-476F-AD95-0548BA59715A}" type="presOf" srcId="{D8B4068B-D59E-4A84-99C0-AFD6AB16E316}" destId="{62F3EE77-7E80-4FC2-938A-CB54023630D6}" srcOrd="0" destOrd="0" presId="urn:microsoft.com/office/officeart/2005/8/layout/vList2"/>
    <dgm:cxn modelId="{C2DF7EE8-1204-4898-AB08-FEC28389B05A}" srcId="{C765DE66-4C61-48C7-8066-1247AF172F79}" destId="{1DE43ED8-2AB4-4AF1-BDD0-355A0B15D432}" srcOrd="0" destOrd="0" parTransId="{829F4527-85C9-4897-B392-341C5E2BDC4A}" sibTransId="{314D30C5-038C-478C-8968-FDB42EB18B4C}"/>
    <dgm:cxn modelId="{B17D46FA-ACF2-44F8-BACB-B072DEC8B6BF}" type="presOf" srcId="{5951F46F-A83E-4C5A-8A53-6DFFEA32CB1F}" destId="{039B4A1A-DD72-4D92-BDA3-E910C18E370C}" srcOrd="0" destOrd="0" presId="urn:microsoft.com/office/officeart/2005/8/layout/vList2"/>
    <dgm:cxn modelId="{444DF92B-3B09-43ED-82C7-CE83ECFE9043}" type="presParOf" srcId="{46A1F584-18B0-4325-A6E3-7BD28C4C887F}" destId="{704BF5A9-772A-4566-8944-8E54131AD042}" srcOrd="0" destOrd="0" presId="urn:microsoft.com/office/officeart/2005/8/layout/vList2"/>
    <dgm:cxn modelId="{ECA1C62E-034D-48E7-97E0-82F555DC05C8}" type="presParOf" srcId="{46A1F584-18B0-4325-A6E3-7BD28C4C887F}" destId="{039B4A1A-DD72-4D92-BDA3-E910C18E370C}" srcOrd="1" destOrd="0" presId="urn:microsoft.com/office/officeart/2005/8/layout/vList2"/>
    <dgm:cxn modelId="{846389E6-3D33-4D81-A59D-9D080A4CE644}" type="presParOf" srcId="{46A1F584-18B0-4325-A6E3-7BD28C4C887F}" destId="{209E8E65-0B1C-49EE-97A4-7D129DA6358F}" srcOrd="2" destOrd="0" presId="urn:microsoft.com/office/officeart/2005/8/layout/vList2"/>
    <dgm:cxn modelId="{8964D9A5-72B5-49A1-A30A-F427C8171042}" type="presParOf" srcId="{46A1F584-18B0-4325-A6E3-7BD28C4C887F}" destId="{C69CAC0E-B004-4DF9-9931-88E411DE9400}" srcOrd="3" destOrd="0" presId="urn:microsoft.com/office/officeart/2005/8/layout/vList2"/>
    <dgm:cxn modelId="{F1184831-5FEA-43FB-AA8B-0EC31E7E67E6}" type="presParOf" srcId="{46A1F584-18B0-4325-A6E3-7BD28C4C887F}" destId="{CB8F1F73-5D66-436D-AFF5-1BADA27B03B5}" srcOrd="4" destOrd="0" presId="urn:microsoft.com/office/officeart/2005/8/layout/vList2"/>
    <dgm:cxn modelId="{91B721AA-3D23-4026-B167-75DD1AEDCDAC}" type="presParOf" srcId="{46A1F584-18B0-4325-A6E3-7BD28C4C887F}" destId="{410ED115-90D0-4B87-B563-57D1F98E7F9B}" srcOrd="5" destOrd="0" presId="urn:microsoft.com/office/officeart/2005/8/layout/vList2"/>
    <dgm:cxn modelId="{764B8700-5A7C-4A6E-918F-15DBEF9EE4DC}" type="presParOf" srcId="{46A1F584-18B0-4325-A6E3-7BD28C4C887F}" destId="{0F3E54D6-76E8-47BD-A7FC-15ADBB7A80E5}" srcOrd="6" destOrd="0" presId="urn:microsoft.com/office/officeart/2005/8/layout/vList2"/>
    <dgm:cxn modelId="{2327C341-F951-4CE9-96BF-44BB3D123FEC}" type="presParOf" srcId="{46A1F584-18B0-4325-A6E3-7BD28C4C887F}" destId="{DAA9F199-B02F-4DCA-8042-53AA2202BA56}" srcOrd="7" destOrd="0" presId="urn:microsoft.com/office/officeart/2005/8/layout/vList2"/>
    <dgm:cxn modelId="{394FCCBC-D3FC-4971-893F-EB956CE7200E}" type="presParOf" srcId="{46A1F584-18B0-4325-A6E3-7BD28C4C887F}" destId="{CE8F6220-858D-44F4-8ECF-ABAB58015C0D}" srcOrd="8" destOrd="0" presId="urn:microsoft.com/office/officeart/2005/8/layout/vList2"/>
    <dgm:cxn modelId="{D2F22BCE-488C-47AE-8A57-08C0B58697D0}" type="presParOf" srcId="{46A1F584-18B0-4325-A6E3-7BD28C4C887F}" destId="{DD515E5E-9404-435E-BC7E-C07099F6A7F5}" srcOrd="9" destOrd="0" presId="urn:microsoft.com/office/officeart/2005/8/layout/vList2"/>
    <dgm:cxn modelId="{12569F7B-8C49-46F4-A1DA-C5E72FAE24B5}" type="presParOf" srcId="{46A1F584-18B0-4325-A6E3-7BD28C4C887F}" destId="{F1AC15FC-30FE-42ED-A146-D9DD39C4AE43}" srcOrd="10" destOrd="0" presId="urn:microsoft.com/office/officeart/2005/8/layout/vList2"/>
    <dgm:cxn modelId="{10102C21-4DA9-45E3-8439-40809AE089F0}" type="presParOf" srcId="{46A1F584-18B0-4325-A6E3-7BD28C4C887F}" destId="{97E02E87-D73B-4246-AFFF-80800D1AF020}" srcOrd="11" destOrd="0" presId="urn:microsoft.com/office/officeart/2005/8/layout/vList2"/>
    <dgm:cxn modelId="{AC8EA411-D097-4913-86BC-3182CF4AC38D}" type="presParOf" srcId="{46A1F584-18B0-4325-A6E3-7BD28C4C887F}" destId="{449E1296-CCB5-4048-B11C-733F7FCD5345}" srcOrd="12" destOrd="0" presId="urn:microsoft.com/office/officeart/2005/8/layout/vList2"/>
    <dgm:cxn modelId="{7D356BEF-F224-4284-8A0D-750DC63D88FB}" type="presParOf" srcId="{46A1F584-18B0-4325-A6E3-7BD28C4C887F}" destId="{A868F47B-EF7B-4303-A20F-E2E3B74B62B5}" srcOrd="13" destOrd="0" presId="urn:microsoft.com/office/officeart/2005/8/layout/vList2"/>
    <dgm:cxn modelId="{E1CB8EDE-CBA4-4353-A950-8F2F33DAD5EB}" type="presParOf" srcId="{46A1F584-18B0-4325-A6E3-7BD28C4C887F}" destId="{8E72193E-B2D9-4E7E-A8DD-C8EA3F3EFE11}" srcOrd="14" destOrd="0" presId="urn:microsoft.com/office/officeart/2005/8/layout/vList2"/>
    <dgm:cxn modelId="{95DEB20D-CA68-48F2-AE3C-33839DAA810D}" type="presParOf" srcId="{46A1F584-18B0-4325-A6E3-7BD28C4C887F}" destId="{270DB356-6331-4AE9-B0A5-4CFBD621CCFC}" srcOrd="15" destOrd="0" presId="urn:microsoft.com/office/officeart/2005/8/layout/vList2"/>
    <dgm:cxn modelId="{05A7EFC1-59F9-412C-8891-0F6D2662C7AE}" type="presParOf" srcId="{46A1F584-18B0-4325-A6E3-7BD28C4C887F}" destId="{62F3EE77-7E80-4FC2-938A-CB54023630D6}" srcOrd="16" destOrd="0" presId="urn:microsoft.com/office/officeart/2005/8/layout/vList2"/>
    <dgm:cxn modelId="{68E36723-15D3-4EA0-80BC-6350F402A0F8}" type="presParOf" srcId="{46A1F584-18B0-4325-A6E3-7BD28C4C887F}" destId="{69A3E13E-A62A-4B2E-980C-D16237D056B1}" srcOrd="1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93ED6-7E7A-40DE-AD86-27ADCA6C84B9}"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fr-FR"/>
        </a:p>
      </dgm:t>
    </dgm:pt>
    <dgm:pt modelId="{3973836E-AFF8-40BB-8B84-8542108298B0}">
      <dgm:prSet phldrT="[Texte]" custT="1"/>
      <dgm:spPr/>
      <dgm:t>
        <a:bodyPr/>
        <a:lstStyle/>
        <a:p>
          <a:pPr algn="r"/>
          <a:r>
            <a:rPr lang="fr-FR" sz="1400" b="1" dirty="0">
              <a:latin typeface="Arial" panose="020B0604020202020204" pitchFamily="34" charset="0"/>
              <a:cs typeface="Arial" panose="020B0604020202020204" pitchFamily="34" charset="0"/>
            </a:rPr>
            <a:t>Troubles psychiques</a:t>
          </a:r>
          <a:br>
            <a:rPr lang="fr-FR" sz="1400" b="1" dirty="0">
              <a:latin typeface="Arial" panose="020B0604020202020204" pitchFamily="34" charset="0"/>
              <a:cs typeface="Arial" panose="020B0604020202020204" pitchFamily="34" charset="0"/>
            </a:rPr>
          </a:br>
          <a:r>
            <a:rPr lang="fr-FR" sz="1200" i="1" dirty="0">
              <a:latin typeface="Arial" panose="020B0604020202020204" pitchFamily="34" charset="0"/>
              <a:cs typeface="Arial" panose="020B0604020202020204" pitchFamily="34" charset="0"/>
            </a:rPr>
            <a:t>13 millions de Français</a:t>
          </a:r>
        </a:p>
      </dgm:t>
    </dgm:pt>
    <dgm:pt modelId="{4E28264E-947E-43B4-9D0B-3AD6100A30A1}" type="parTrans" cxnId="{F3D40E6E-E3C4-486D-8F13-EB9DCD4AD976}">
      <dgm:prSet/>
      <dgm:spPr/>
      <dgm:t>
        <a:bodyPr/>
        <a:lstStyle/>
        <a:p>
          <a:pPr algn="r"/>
          <a:endParaRPr lang="fr-FR" sz="1400">
            <a:latin typeface="Arial" panose="020B0604020202020204" pitchFamily="34" charset="0"/>
            <a:cs typeface="Arial" panose="020B0604020202020204" pitchFamily="34" charset="0"/>
          </a:endParaRPr>
        </a:p>
      </dgm:t>
    </dgm:pt>
    <dgm:pt modelId="{D9C3EE11-AA86-435F-901B-5FD72359C620}" type="sibTrans" cxnId="{F3D40E6E-E3C4-486D-8F13-EB9DCD4AD976}">
      <dgm:prSet/>
      <dgm:spPr/>
      <dgm:t>
        <a:bodyPr/>
        <a:lstStyle/>
        <a:p>
          <a:pPr algn="r"/>
          <a:endParaRPr lang="fr-FR" sz="1400">
            <a:latin typeface="Arial" panose="020B0604020202020204" pitchFamily="34" charset="0"/>
            <a:cs typeface="Arial" panose="020B0604020202020204" pitchFamily="34" charset="0"/>
          </a:endParaRPr>
        </a:p>
      </dgm:t>
    </dgm:pt>
    <dgm:pt modelId="{5951F46F-A83E-4C5A-8A53-6DFFEA32CB1F}">
      <dgm:prSet phldrT="[Texte]" custT="1"/>
      <dgm:spPr/>
      <dgm:t>
        <a:bodyPr/>
        <a:lstStyle/>
        <a:p>
          <a:pPr algn="r"/>
          <a:endParaRPr lang="fr-FR" sz="1400" dirty="0">
            <a:latin typeface="Arial" panose="020B0604020202020204" pitchFamily="34" charset="0"/>
            <a:cs typeface="Arial" panose="020B0604020202020204" pitchFamily="34" charset="0"/>
          </a:endParaRPr>
        </a:p>
      </dgm:t>
    </dgm:pt>
    <dgm:pt modelId="{7390CF70-3510-455E-BDFB-EECD7126844D}" type="parTrans" cxnId="{A271220B-C0F2-4CD0-85B5-10D15394EF1F}">
      <dgm:prSet/>
      <dgm:spPr/>
      <dgm:t>
        <a:bodyPr/>
        <a:lstStyle/>
        <a:p>
          <a:pPr algn="r"/>
          <a:endParaRPr lang="fr-FR" sz="1400">
            <a:latin typeface="Arial" panose="020B0604020202020204" pitchFamily="34" charset="0"/>
            <a:cs typeface="Arial" panose="020B0604020202020204" pitchFamily="34" charset="0"/>
          </a:endParaRPr>
        </a:p>
      </dgm:t>
    </dgm:pt>
    <dgm:pt modelId="{66D5A139-9E0F-4FA6-841D-A60426B41257}" type="sibTrans" cxnId="{A271220B-C0F2-4CD0-85B5-10D15394EF1F}">
      <dgm:prSet/>
      <dgm:spPr/>
      <dgm:t>
        <a:bodyPr/>
        <a:lstStyle/>
        <a:p>
          <a:pPr algn="r"/>
          <a:endParaRPr lang="fr-FR" sz="1400">
            <a:latin typeface="Arial" panose="020B0604020202020204" pitchFamily="34" charset="0"/>
            <a:cs typeface="Arial" panose="020B0604020202020204" pitchFamily="34" charset="0"/>
          </a:endParaRPr>
        </a:p>
      </dgm:t>
    </dgm:pt>
    <dgm:pt modelId="{96C815CA-40E1-422F-9A0A-3185134ADF50}">
      <dgm:prSet phldrT="[Texte]" custT="1"/>
      <dgm:spPr/>
      <dgm:t>
        <a:bodyPr/>
        <a:lstStyle/>
        <a:p>
          <a:pPr algn="r"/>
          <a:r>
            <a:rPr lang="fr-FR" sz="1400" b="1" dirty="0">
              <a:latin typeface="Arial" panose="020B0604020202020204" pitchFamily="34" charset="0"/>
              <a:cs typeface="Arial" panose="020B0604020202020204" pitchFamily="34" charset="0"/>
            </a:rPr>
            <a:t>Dépression</a:t>
          </a:r>
          <a:br>
            <a:rPr lang="fr-FR" sz="1400" b="1" dirty="0">
              <a:latin typeface="Arial" panose="020B0604020202020204" pitchFamily="34" charset="0"/>
              <a:cs typeface="Arial" panose="020B0604020202020204" pitchFamily="34" charset="0"/>
            </a:rPr>
          </a:br>
          <a:r>
            <a:rPr lang="fr-FR" sz="1200" i="1" dirty="0">
              <a:latin typeface="Arial" panose="020B0604020202020204" pitchFamily="34" charset="0"/>
              <a:cs typeface="Arial" panose="020B0604020202020204" pitchFamily="34" charset="0"/>
            </a:rPr>
            <a:t>3 millions de malades</a:t>
          </a:r>
        </a:p>
      </dgm:t>
    </dgm:pt>
    <dgm:pt modelId="{DFD83E5B-76F1-4C3F-8335-9C071FAB31BC}" type="parTrans" cxnId="{CCDBD9CB-095F-4E76-B694-B436DD8A8F6D}">
      <dgm:prSet/>
      <dgm:spPr/>
      <dgm:t>
        <a:bodyPr/>
        <a:lstStyle/>
        <a:p>
          <a:pPr algn="r"/>
          <a:endParaRPr lang="fr-FR" sz="1400">
            <a:latin typeface="Arial" panose="020B0604020202020204" pitchFamily="34" charset="0"/>
            <a:cs typeface="Arial" panose="020B0604020202020204" pitchFamily="34" charset="0"/>
          </a:endParaRPr>
        </a:p>
      </dgm:t>
    </dgm:pt>
    <dgm:pt modelId="{2E4B574A-9765-4062-AF51-EF491AF75A7B}" type="sibTrans" cxnId="{CCDBD9CB-095F-4E76-B694-B436DD8A8F6D}">
      <dgm:prSet/>
      <dgm:spPr/>
      <dgm:t>
        <a:bodyPr/>
        <a:lstStyle/>
        <a:p>
          <a:pPr algn="r"/>
          <a:endParaRPr lang="fr-FR" sz="1400">
            <a:latin typeface="Arial" panose="020B0604020202020204" pitchFamily="34" charset="0"/>
            <a:cs typeface="Arial" panose="020B0604020202020204" pitchFamily="34" charset="0"/>
          </a:endParaRPr>
        </a:p>
      </dgm:t>
    </dgm:pt>
    <dgm:pt modelId="{93F3A88B-56B8-4909-A714-B03C5B1D56DA}">
      <dgm:prSet phldrT="[Texte]" custT="1"/>
      <dgm:spPr/>
      <dgm:t>
        <a:bodyPr/>
        <a:lstStyle/>
        <a:p>
          <a:pPr algn="r"/>
          <a:endParaRPr lang="fr-FR" sz="1400" dirty="0">
            <a:latin typeface="Arial" panose="020B0604020202020204" pitchFamily="34" charset="0"/>
            <a:cs typeface="Arial" panose="020B0604020202020204" pitchFamily="34" charset="0"/>
          </a:endParaRPr>
        </a:p>
      </dgm:t>
    </dgm:pt>
    <dgm:pt modelId="{630CE2A0-E3A0-48B9-B206-B1F77B171061}" type="parTrans" cxnId="{FAE82B56-0A7C-45C1-A23F-665E78DB5639}">
      <dgm:prSet/>
      <dgm:spPr/>
      <dgm:t>
        <a:bodyPr/>
        <a:lstStyle/>
        <a:p>
          <a:pPr algn="r"/>
          <a:endParaRPr lang="fr-FR" sz="1400">
            <a:latin typeface="Arial" panose="020B0604020202020204" pitchFamily="34" charset="0"/>
            <a:cs typeface="Arial" panose="020B0604020202020204" pitchFamily="34" charset="0"/>
          </a:endParaRPr>
        </a:p>
      </dgm:t>
    </dgm:pt>
    <dgm:pt modelId="{7E6D05F7-BE37-43A8-A1E3-25EB837EBBBA}" type="sibTrans" cxnId="{FAE82B56-0A7C-45C1-A23F-665E78DB5639}">
      <dgm:prSet/>
      <dgm:spPr/>
      <dgm:t>
        <a:bodyPr/>
        <a:lstStyle/>
        <a:p>
          <a:pPr algn="r"/>
          <a:endParaRPr lang="fr-FR" sz="1400">
            <a:latin typeface="Arial" panose="020B0604020202020204" pitchFamily="34" charset="0"/>
            <a:cs typeface="Arial" panose="020B0604020202020204" pitchFamily="34" charset="0"/>
          </a:endParaRPr>
        </a:p>
      </dgm:t>
    </dgm:pt>
    <dgm:pt modelId="{1423C551-AF5E-453E-BAB8-7567D9B6697D}">
      <dgm:prSet phldrT="[Texte]" custT="1"/>
      <dgm:spPr/>
      <dgm:t>
        <a:bodyPr/>
        <a:lstStyle/>
        <a:p>
          <a:pPr algn="r"/>
          <a:r>
            <a:rPr lang="fr-FR" sz="1400" b="1" dirty="0">
              <a:latin typeface="Arial" panose="020B0604020202020204" pitchFamily="34" charset="0"/>
              <a:cs typeface="Arial" panose="020B0604020202020204" pitchFamily="34" charset="0"/>
            </a:rPr>
            <a:t>TOC</a:t>
          </a:r>
          <a:br>
            <a:rPr lang="fr-FR" sz="1400" b="1" dirty="0">
              <a:latin typeface="Arial" panose="020B0604020202020204" pitchFamily="34" charset="0"/>
              <a:cs typeface="Arial" panose="020B0604020202020204" pitchFamily="34" charset="0"/>
            </a:rPr>
          </a:br>
          <a:r>
            <a:rPr lang="fr-FR" sz="1200" b="0" i="1" dirty="0">
              <a:latin typeface="Arial" panose="020B0604020202020204" pitchFamily="34" charset="0"/>
              <a:cs typeface="Arial" panose="020B0604020202020204" pitchFamily="34" charset="0"/>
            </a:rPr>
            <a:t>1,7 million de malades</a:t>
          </a:r>
        </a:p>
      </dgm:t>
    </dgm:pt>
    <dgm:pt modelId="{A1CE58D0-C3B1-4F97-958A-40EC6B230D60}" type="parTrans" cxnId="{0D389CB1-7EBA-4D6A-BA61-A6F47BFB50C3}">
      <dgm:prSet/>
      <dgm:spPr/>
      <dgm:t>
        <a:bodyPr/>
        <a:lstStyle/>
        <a:p>
          <a:pPr algn="r"/>
          <a:endParaRPr lang="fr-FR" sz="1400"/>
        </a:p>
      </dgm:t>
    </dgm:pt>
    <dgm:pt modelId="{419A45BB-72B2-4D36-8427-E5E222FC979C}" type="sibTrans" cxnId="{0D389CB1-7EBA-4D6A-BA61-A6F47BFB50C3}">
      <dgm:prSet/>
      <dgm:spPr/>
      <dgm:t>
        <a:bodyPr/>
        <a:lstStyle/>
        <a:p>
          <a:pPr algn="r"/>
          <a:endParaRPr lang="fr-FR" sz="1400"/>
        </a:p>
      </dgm:t>
    </dgm:pt>
    <dgm:pt modelId="{2869E60A-AA61-4D7D-AD92-91EE5A3EF364}">
      <dgm:prSet phldrT="[Texte]" custT="1"/>
      <dgm:spPr/>
      <dgm:t>
        <a:bodyPr/>
        <a:lstStyle/>
        <a:p>
          <a:pPr algn="r"/>
          <a:endParaRPr lang="fr-FR" sz="1400" dirty="0">
            <a:latin typeface="Arial" panose="020B0604020202020204" pitchFamily="34" charset="0"/>
            <a:cs typeface="Arial" panose="020B0604020202020204" pitchFamily="34" charset="0"/>
          </a:endParaRPr>
        </a:p>
      </dgm:t>
    </dgm:pt>
    <dgm:pt modelId="{9C887AFD-43AE-4E5F-B163-BB354D1B7D55}" type="parTrans" cxnId="{1408E57E-4D47-47C2-A225-A2B5A828557A}">
      <dgm:prSet/>
      <dgm:spPr/>
      <dgm:t>
        <a:bodyPr/>
        <a:lstStyle/>
        <a:p>
          <a:pPr algn="r"/>
          <a:endParaRPr lang="fr-FR" sz="1400"/>
        </a:p>
      </dgm:t>
    </dgm:pt>
    <dgm:pt modelId="{C9388846-D30D-46A1-94B2-49E378AED667}" type="sibTrans" cxnId="{1408E57E-4D47-47C2-A225-A2B5A828557A}">
      <dgm:prSet/>
      <dgm:spPr/>
      <dgm:t>
        <a:bodyPr/>
        <a:lstStyle/>
        <a:p>
          <a:pPr algn="r"/>
          <a:endParaRPr lang="fr-FR" sz="1400"/>
        </a:p>
      </dgm:t>
    </dgm:pt>
    <dgm:pt modelId="{C765DE66-4C61-48C7-8066-1247AF172F79}">
      <dgm:prSet phldrT="[Texte]" custT="1"/>
      <dgm:spPr/>
      <dgm:t>
        <a:bodyPr/>
        <a:lstStyle/>
        <a:p>
          <a:pPr algn="r"/>
          <a:r>
            <a:rPr lang="fr-FR" sz="1400" b="1" dirty="0">
              <a:latin typeface="Arial" panose="020B0604020202020204" pitchFamily="34" charset="0"/>
              <a:cs typeface="Arial" panose="020B0604020202020204" pitchFamily="34" charset="0"/>
            </a:rPr>
            <a:t>Troubles bipolaires</a:t>
          </a:r>
          <a:br>
            <a:rPr lang="fr-FR" sz="1400" b="1" dirty="0">
              <a:latin typeface="Arial" panose="020B0604020202020204" pitchFamily="34" charset="0"/>
              <a:cs typeface="Arial" panose="020B0604020202020204" pitchFamily="34" charset="0"/>
            </a:rPr>
          </a:br>
          <a:r>
            <a:rPr lang="fr-FR" sz="1200" b="0" dirty="0">
              <a:latin typeface="Arial" panose="020B0604020202020204" pitchFamily="34" charset="0"/>
              <a:cs typeface="Arial" panose="020B0604020202020204" pitchFamily="34" charset="0"/>
            </a:rPr>
            <a:t>1,6 millions de malades</a:t>
          </a:r>
        </a:p>
      </dgm:t>
    </dgm:pt>
    <dgm:pt modelId="{A421186D-476E-4DDB-BC92-C869DEA58228}" type="parTrans" cxnId="{EE4C25E0-4392-4CA9-92CC-0D858C16E9FA}">
      <dgm:prSet/>
      <dgm:spPr/>
      <dgm:t>
        <a:bodyPr/>
        <a:lstStyle/>
        <a:p>
          <a:pPr algn="r"/>
          <a:endParaRPr lang="fr-FR" sz="1400"/>
        </a:p>
      </dgm:t>
    </dgm:pt>
    <dgm:pt modelId="{59E679FC-5D7F-4119-8DF7-A506CF5D911B}" type="sibTrans" cxnId="{EE4C25E0-4392-4CA9-92CC-0D858C16E9FA}">
      <dgm:prSet/>
      <dgm:spPr/>
      <dgm:t>
        <a:bodyPr/>
        <a:lstStyle/>
        <a:p>
          <a:pPr algn="r"/>
          <a:endParaRPr lang="fr-FR" sz="1400"/>
        </a:p>
      </dgm:t>
    </dgm:pt>
    <dgm:pt modelId="{1DE43ED8-2AB4-4AF1-BDD0-355A0B15D432}">
      <dgm:prSet phldrT="[Texte]" custT="1"/>
      <dgm:spPr/>
      <dgm:t>
        <a:bodyPr/>
        <a:lstStyle/>
        <a:p>
          <a:pPr algn="r"/>
          <a:endParaRPr lang="fr-FR" sz="1400" dirty="0">
            <a:latin typeface="Arial" panose="020B0604020202020204" pitchFamily="34" charset="0"/>
            <a:cs typeface="Arial" panose="020B0604020202020204" pitchFamily="34" charset="0"/>
          </a:endParaRPr>
        </a:p>
      </dgm:t>
    </dgm:pt>
    <dgm:pt modelId="{829F4527-85C9-4897-B392-341C5E2BDC4A}" type="parTrans" cxnId="{C2DF7EE8-1204-4898-AB08-FEC28389B05A}">
      <dgm:prSet/>
      <dgm:spPr/>
      <dgm:t>
        <a:bodyPr/>
        <a:lstStyle/>
        <a:p>
          <a:pPr algn="r"/>
          <a:endParaRPr lang="fr-FR" sz="1400"/>
        </a:p>
      </dgm:t>
    </dgm:pt>
    <dgm:pt modelId="{314D30C5-038C-478C-8968-FDB42EB18B4C}" type="sibTrans" cxnId="{C2DF7EE8-1204-4898-AB08-FEC28389B05A}">
      <dgm:prSet/>
      <dgm:spPr/>
      <dgm:t>
        <a:bodyPr/>
        <a:lstStyle/>
        <a:p>
          <a:pPr algn="r"/>
          <a:endParaRPr lang="fr-FR" sz="1400"/>
        </a:p>
      </dgm:t>
    </dgm:pt>
    <dgm:pt modelId="{6381EFF6-7558-40B2-927D-553845F323BA}">
      <dgm:prSet phldrT="[Texte]" custT="1"/>
      <dgm:spPr/>
      <dgm:t>
        <a:bodyPr/>
        <a:lstStyle/>
        <a:p>
          <a:pPr algn="r"/>
          <a:r>
            <a:rPr lang="fr-FR" sz="1400" b="1" dirty="0">
              <a:latin typeface="Arial" panose="020B0604020202020204" pitchFamily="34" charset="0"/>
              <a:cs typeface="Arial" panose="020B0604020202020204" pitchFamily="34" charset="0"/>
            </a:rPr>
            <a:t>Schizophrénie</a:t>
          </a:r>
          <a:br>
            <a:rPr lang="fr-FR" sz="1400" b="1" dirty="0">
              <a:latin typeface="Arial" panose="020B0604020202020204" pitchFamily="34" charset="0"/>
              <a:cs typeface="Arial" panose="020B0604020202020204" pitchFamily="34" charset="0"/>
            </a:rPr>
          </a:br>
          <a:r>
            <a:rPr lang="fr-FR" sz="1200" b="0" i="1" dirty="0">
              <a:latin typeface="Arial" panose="020B0604020202020204" pitchFamily="34" charset="0"/>
              <a:cs typeface="Arial" panose="020B0604020202020204" pitchFamily="34" charset="0"/>
            </a:rPr>
            <a:t>600 000 malades </a:t>
          </a:r>
          <a:br>
            <a:rPr lang="fr-FR" sz="1200" b="0" i="1" dirty="0">
              <a:latin typeface="Arial" panose="020B0604020202020204" pitchFamily="34" charset="0"/>
              <a:cs typeface="Arial" panose="020B0604020202020204" pitchFamily="34" charset="0"/>
            </a:rPr>
          </a:br>
          <a:r>
            <a:rPr lang="fr-FR" sz="800" b="0" i="1" dirty="0">
              <a:latin typeface="Arial" panose="020B0604020202020204" pitchFamily="34" charset="0"/>
              <a:cs typeface="Arial" panose="020B0604020202020204" pitchFamily="34" charset="0"/>
            </a:rPr>
            <a:t>(1 patient sur 2 fait une tentative de suicide)</a:t>
          </a:r>
        </a:p>
      </dgm:t>
    </dgm:pt>
    <dgm:pt modelId="{1E7E9F7E-EBFF-4F1E-AAF9-6826C6FFCB37}" type="parTrans" cxnId="{73D9CC70-E901-4AFB-8DAE-FFE48AAC09F2}">
      <dgm:prSet/>
      <dgm:spPr/>
      <dgm:t>
        <a:bodyPr/>
        <a:lstStyle/>
        <a:p>
          <a:pPr algn="r"/>
          <a:endParaRPr lang="fr-FR" sz="1400"/>
        </a:p>
      </dgm:t>
    </dgm:pt>
    <dgm:pt modelId="{4B803131-23F8-4E56-99E2-0C5BD700F22C}" type="sibTrans" cxnId="{73D9CC70-E901-4AFB-8DAE-FFE48AAC09F2}">
      <dgm:prSet/>
      <dgm:spPr/>
      <dgm:t>
        <a:bodyPr/>
        <a:lstStyle/>
        <a:p>
          <a:pPr algn="r"/>
          <a:endParaRPr lang="fr-FR" sz="1400"/>
        </a:p>
      </dgm:t>
    </dgm:pt>
    <dgm:pt modelId="{D6AC699D-6A70-42A2-B613-9D52FA1A19CF}">
      <dgm:prSet phldrT="[Texte]" custT="1"/>
      <dgm:spPr/>
      <dgm:t>
        <a:bodyPr/>
        <a:lstStyle/>
        <a:p>
          <a:pPr algn="r"/>
          <a:endParaRPr lang="fr-FR" sz="1400" dirty="0">
            <a:latin typeface="Arial" panose="020B0604020202020204" pitchFamily="34" charset="0"/>
            <a:cs typeface="Arial" panose="020B0604020202020204" pitchFamily="34" charset="0"/>
          </a:endParaRPr>
        </a:p>
      </dgm:t>
    </dgm:pt>
    <dgm:pt modelId="{77E3EE18-2BB4-42C4-B703-56DDDAE25A42}" type="parTrans" cxnId="{211DB0A3-B23F-4967-8207-89C386AD3FD1}">
      <dgm:prSet/>
      <dgm:spPr/>
      <dgm:t>
        <a:bodyPr/>
        <a:lstStyle/>
        <a:p>
          <a:pPr algn="r"/>
          <a:endParaRPr lang="fr-FR" sz="1400"/>
        </a:p>
      </dgm:t>
    </dgm:pt>
    <dgm:pt modelId="{04C24B67-81CE-48EF-9664-6B80BF27563B}" type="sibTrans" cxnId="{211DB0A3-B23F-4967-8207-89C386AD3FD1}">
      <dgm:prSet/>
      <dgm:spPr/>
      <dgm:t>
        <a:bodyPr/>
        <a:lstStyle/>
        <a:p>
          <a:pPr algn="r"/>
          <a:endParaRPr lang="fr-FR" sz="1400"/>
        </a:p>
      </dgm:t>
    </dgm:pt>
    <dgm:pt modelId="{898586F6-F4AC-4AB8-9A9B-0C192B357081}">
      <dgm:prSet phldrT="[Texte]" custT="1"/>
      <dgm:spPr/>
      <dgm:t>
        <a:bodyPr/>
        <a:lstStyle/>
        <a:p>
          <a:pPr algn="r"/>
          <a:r>
            <a:rPr lang="fr-FR" sz="1400" b="1" dirty="0">
              <a:latin typeface="Arial" panose="020B0604020202020204" pitchFamily="34" charset="0"/>
              <a:cs typeface="Arial" panose="020B0604020202020204" pitchFamily="34" charset="0"/>
            </a:rPr>
            <a:t>Autisme</a:t>
          </a:r>
          <a:br>
            <a:rPr lang="fr-FR" sz="1400" b="1" dirty="0">
              <a:latin typeface="Arial" panose="020B0604020202020204" pitchFamily="34" charset="0"/>
              <a:cs typeface="Arial" panose="020B0604020202020204" pitchFamily="34" charset="0"/>
            </a:rPr>
          </a:br>
          <a:r>
            <a:rPr lang="fr-FR" sz="1200" b="0" i="1" dirty="0">
              <a:latin typeface="Arial" panose="020B0604020202020204" pitchFamily="34" charset="0"/>
              <a:cs typeface="Arial" panose="020B0604020202020204" pitchFamily="34" charset="0"/>
            </a:rPr>
            <a:t>700 000 malades</a:t>
          </a:r>
        </a:p>
      </dgm:t>
    </dgm:pt>
    <dgm:pt modelId="{BA0253E8-50D0-4429-A5D3-AEDB678E6DBB}" type="parTrans" cxnId="{B521ABC1-4011-4FBE-A981-19EAA8E9EA4A}">
      <dgm:prSet/>
      <dgm:spPr/>
      <dgm:t>
        <a:bodyPr/>
        <a:lstStyle/>
        <a:p>
          <a:pPr algn="r"/>
          <a:endParaRPr lang="fr-FR" sz="1400"/>
        </a:p>
      </dgm:t>
    </dgm:pt>
    <dgm:pt modelId="{41778350-7D96-4807-A85C-155FA301B659}" type="sibTrans" cxnId="{B521ABC1-4011-4FBE-A981-19EAA8E9EA4A}">
      <dgm:prSet/>
      <dgm:spPr/>
      <dgm:t>
        <a:bodyPr/>
        <a:lstStyle/>
        <a:p>
          <a:pPr algn="r"/>
          <a:endParaRPr lang="fr-FR" sz="1400"/>
        </a:p>
      </dgm:t>
    </dgm:pt>
    <dgm:pt modelId="{81ED3D6E-17E6-47D5-B2EF-A9FC1E8016D4}">
      <dgm:prSet phldrT="[Texte]" custT="1"/>
      <dgm:spPr/>
      <dgm:t>
        <a:bodyPr/>
        <a:lstStyle/>
        <a:p>
          <a:pPr algn="r"/>
          <a:r>
            <a:rPr lang="fr-FR" sz="1400" b="1" dirty="0">
              <a:latin typeface="Arial" panose="020B0604020202020204" pitchFamily="34" charset="0"/>
              <a:cs typeface="Arial" panose="020B0604020202020204" pitchFamily="34" charset="0"/>
            </a:rPr>
            <a:t>Addictions</a:t>
          </a:r>
          <a:br>
            <a:rPr lang="fr-FR" sz="1400" b="1" dirty="0">
              <a:latin typeface="Arial" panose="020B0604020202020204" pitchFamily="34" charset="0"/>
              <a:cs typeface="Arial" panose="020B0604020202020204" pitchFamily="34" charset="0"/>
            </a:rPr>
          </a:br>
          <a:r>
            <a:rPr lang="fr-FR" sz="1000" b="0" i="1" dirty="0">
              <a:latin typeface="Arial" panose="020B0604020202020204" pitchFamily="34" charset="0"/>
              <a:cs typeface="Arial" panose="020B0604020202020204" pitchFamily="34" charset="0"/>
            </a:rPr>
            <a:t>responsables de plus de 100 000 décès par an.</a:t>
          </a:r>
          <a:endParaRPr lang="fr-FR" sz="1000" b="1" dirty="0">
            <a:latin typeface="Arial" panose="020B0604020202020204" pitchFamily="34" charset="0"/>
            <a:cs typeface="Arial" panose="020B0604020202020204" pitchFamily="34" charset="0"/>
          </a:endParaRPr>
        </a:p>
      </dgm:t>
    </dgm:pt>
    <dgm:pt modelId="{539AA612-8B3E-4943-BBEE-FD17EC54EFFF}" type="sibTrans" cxnId="{8D4F7452-8F1A-4E78-8349-CF81A8DBE5D7}">
      <dgm:prSet/>
      <dgm:spPr/>
      <dgm:t>
        <a:bodyPr/>
        <a:lstStyle/>
        <a:p>
          <a:pPr algn="r"/>
          <a:endParaRPr lang="fr-FR" sz="1400"/>
        </a:p>
      </dgm:t>
    </dgm:pt>
    <dgm:pt modelId="{B4B210EF-3105-4491-9658-C8516251EFBE}" type="parTrans" cxnId="{8D4F7452-8F1A-4E78-8349-CF81A8DBE5D7}">
      <dgm:prSet/>
      <dgm:spPr/>
      <dgm:t>
        <a:bodyPr/>
        <a:lstStyle/>
        <a:p>
          <a:pPr algn="r"/>
          <a:endParaRPr lang="fr-FR" sz="1400"/>
        </a:p>
      </dgm:t>
    </dgm:pt>
    <dgm:pt modelId="{46A1F584-18B0-4325-A6E3-7BD28C4C887F}" type="pres">
      <dgm:prSet presAssocID="{9B393ED6-7E7A-40DE-AD86-27ADCA6C84B9}" presName="linear" presStyleCnt="0">
        <dgm:presLayoutVars>
          <dgm:animLvl val="lvl"/>
          <dgm:resizeHandles val="exact"/>
        </dgm:presLayoutVars>
      </dgm:prSet>
      <dgm:spPr/>
    </dgm:pt>
    <dgm:pt modelId="{704BF5A9-772A-4566-8944-8E54131AD042}" type="pres">
      <dgm:prSet presAssocID="{3973836E-AFF8-40BB-8B84-8542108298B0}" presName="parentText" presStyleLbl="node1" presStyleIdx="0" presStyleCnt="7">
        <dgm:presLayoutVars>
          <dgm:chMax val="0"/>
          <dgm:bulletEnabled val="1"/>
        </dgm:presLayoutVars>
      </dgm:prSet>
      <dgm:spPr/>
    </dgm:pt>
    <dgm:pt modelId="{039B4A1A-DD72-4D92-BDA3-E910C18E370C}" type="pres">
      <dgm:prSet presAssocID="{3973836E-AFF8-40BB-8B84-8542108298B0}" presName="childText" presStyleLbl="revTx" presStyleIdx="0" presStyleCnt="5">
        <dgm:presLayoutVars>
          <dgm:bulletEnabled val="1"/>
        </dgm:presLayoutVars>
      </dgm:prSet>
      <dgm:spPr/>
    </dgm:pt>
    <dgm:pt modelId="{209E8E65-0B1C-49EE-97A4-7D129DA6358F}" type="pres">
      <dgm:prSet presAssocID="{96C815CA-40E1-422F-9A0A-3185134ADF50}" presName="parentText" presStyleLbl="node1" presStyleIdx="1" presStyleCnt="7">
        <dgm:presLayoutVars>
          <dgm:chMax val="0"/>
          <dgm:bulletEnabled val="1"/>
        </dgm:presLayoutVars>
      </dgm:prSet>
      <dgm:spPr/>
    </dgm:pt>
    <dgm:pt modelId="{C69CAC0E-B004-4DF9-9931-88E411DE9400}" type="pres">
      <dgm:prSet presAssocID="{96C815CA-40E1-422F-9A0A-3185134ADF50}" presName="childText" presStyleLbl="revTx" presStyleIdx="1" presStyleCnt="5">
        <dgm:presLayoutVars>
          <dgm:bulletEnabled val="1"/>
        </dgm:presLayoutVars>
      </dgm:prSet>
      <dgm:spPr/>
    </dgm:pt>
    <dgm:pt modelId="{CB8F1F73-5D66-436D-AFF5-1BADA27B03B5}" type="pres">
      <dgm:prSet presAssocID="{1423C551-AF5E-453E-BAB8-7567D9B6697D}" presName="parentText" presStyleLbl="node1" presStyleIdx="2" presStyleCnt="7">
        <dgm:presLayoutVars>
          <dgm:chMax val="0"/>
          <dgm:bulletEnabled val="1"/>
        </dgm:presLayoutVars>
      </dgm:prSet>
      <dgm:spPr/>
    </dgm:pt>
    <dgm:pt modelId="{410ED115-90D0-4B87-B563-57D1F98E7F9B}" type="pres">
      <dgm:prSet presAssocID="{1423C551-AF5E-453E-BAB8-7567D9B6697D}" presName="childText" presStyleLbl="revTx" presStyleIdx="2" presStyleCnt="5">
        <dgm:presLayoutVars>
          <dgm:bulletEnabled val="1"/>
        </dgm:presLayoutVars>
      </dgm:prSet>
      <dgm:spPr/>
    </dgm:pt>
    <dgm:pt modelId="{0F3E54D6-76E8-47BD-A7FC-15ADBB7A80E5}" type="pres">
      <dgm:prSet presAssocID="{C765DE66-4C61-48C7-8066-1247AF172F79}" presName="parentText" presStyleLbl="node1" presStyleIdx="3" presStyleCnt="7">
        <dgm:presLayoutVars>
          <dgm:chMax val="0"/>
          <dgm:bulletEnabled val="1"/>
        </dgm:presLayoutVars>
      </dgm:prSet>
      <dgm:spPr/>
    </dgm:pt>
    <dgm:pt modelId="{DAA9F199-B02F-4DCA-8042-53AA2202BA56}" type="pres">
      <dgm:prSet presAssocID="{C765DE66-4C61-48C7-8066-1247AF172F79}" presName="childText" presStyleLbl="revTx" presStyleIdx="3" presStyleCnt="5">
        <dgm:presLayoutVars>
          <dgm:bulletEnabled val="1"/>
        </dgm:presLayoutVars>
      </dgm:prSet>
      <dgm:spPr/>
    </dgm:pt>
    <dgm:pt modelId="{CE8F6220-858D-44F4-8ECF-ABAB58015C0D}" type="pres">
      <dgm:prSet presAssocID="{6381EFF6-7558-40B2-927D-553845F323BA}" presName="parentText" presStyleLbl="node1" presStyleIdx="4" presStyleCnt="7">
        <dgm:presLayoutVars>
          <dgm:chMax val="0"/>
          <dgm:bulletEnabled val="1"/>
        </dgm:presLayoutVars>
      </dgm:prSet>
      <dgm:spPr/>
    </dgm:pt>
    <dgm:pt modelId="{DD515E5E-9404-435E-BC7E-C07099F6A7F5}" type="pres">
      <dgm:prSet presAssocID="{6381EFF6-7558-40B2-927D-553845F323BA}" presName="childText" presStyleLbl="revTx" presStyleIdx="4" presStyleCnt="5">
        <dgm:presLayoutVars>
          <dgm:bulletEnabled val="1"/>
        </dgm:presLayoutVars>
      </dgm:prSet>
      <dgm:spPr/>
    </dgm:pt>
    <dgm:pt modelId="{F1AC15FC-30FE-42ED-A146-D9DD39C4AE43}" type="pres">
      <dgm:prSet presAssocID="{898586F6-F4AC-4AB8-9A9B-0C192B357081}" presName="parentText" presStyleLbl="node1" presStyleIdx="5" presStyleCnt="7" custScaleY="67273" custLinFactY="-3413" custLinFactNeighborY="-100000">
        <dgm:presLayoutVars>
          <dgm:chMax val="0"/>
          <dgm:bulletEnabled val="1"/>
        </dgm:presLayoutVars>
      </dgm:prSet>
      <dgm:spPr/>
    </dgm:pt>
    <dgm:pt modelId="{FC44D57B-A4AD-409B-9C4A-A59F5F573347}" type="pres">
      <dgm:prSet presAssocID="{41778350-7D96-4807-A85C-155FA301B659}" presName="spacer" presStyleCnt="0"/>
      <dgm:spPr/>
    </dgm:pt>
    <dgm:pt modelId="{EB7FE1C4-ED78-4D97-9486-ADA377C326AA}" type="pres">
      <dgm:prSet presAssocID="{81ED3D6E-17E6-47D5-B2EF-A9FC1E8016D4}" presName="parentText" presStyleLbl="node1" presStyleIdx="6" presStyleCnt="7" custScaleY="71654">
        <dgm:presLayoutVars>
          <dgm:chMax val="0"/>
          <dgm:bulletEnabled val="1"/>
        </dgm:presLayoutVars>
      </dgm:prSet>
      <dgm:spPr/>
    </dgm:pt>
  </dgm:ptLst>
  <dgm:cxnLst>
    <dgm:cxn modelId="{A271220B-C0F2-4CD0-85B5-10D15394EF1F}" srcId="{3973836E-AFF8-40BB-8B84-8542108298B0}" destId="{5951F46F-A83E-4C5A-8A53-6DFFEA32CB1F}" srcOrd="0" destOrd="0" parTransId="{7390CF70-3510-455E-BDFB-EECD7126844D}" sibTransId="{66D5A139-9E0F-4FA6-841D-A60426B41257}"/>
    <dgm:cxn modelId="{25BCA713-0598-4235-B5DC-309F922869CE}" type="presOf" srcId="{D6AC699D-6A70-42A2-B613-9D52FA1A19CF}" destId="{DD515E5E-9404-435E-BC7E-C07099F6A7F5}" srcOrd="0" destOrd="0" presId="urn:microsoft.com/office/officeart/2005/8/layout/vList2"/>
    <dgm:cxn modelId="{024F871D-3F1E-4DF3-94EB-228DA79F5058}" type="presOf" srcId="{C765DE66-4C61-48C7-8066-1247AF172F79}" destId="{0F3E54D6-76E8-47BD-A7FC-15ADBB7A80E5}" srcOrd="0" destOrd="0" presId="urn:microsoft.com/office/officeart/2005/8/layout/vList2"/>
    <dgm:cxn modelId="{33B74B2E-E7BA-4B5B-A0AC-9849D2580478}" type="presOf" srcId="{6381EFF6-7558-40B2-927D-553845F323BA}" destId="{CE8F6220-858D-44F4-8ECF-ABAB58015C0D}" srcOrd="0" destOrd="0" presId="urn:microsoft.com/office/officeart/2005/8/layout/vList2"/>
    <dgm:cxn modelId="{D5B42740-84C4-439F-B1B8-6230D7F64ABE}" type="presOf" srcId="{1423C551-AF5E-453E-BAB8-7567D9B6697D}" destId="{CB8F1F73-5D66-436D-AFF5-1BADA27B03B5}" srcOrd="0" destOrd="0" presId="urn:microsoft.com/office/officeart/2005/8/layout/vList2"/>
    <dgm:cxn modelId="{423FE849-4514-458E-BBE1-0143D2824575}" type="presOf" srcId="{93F3A88B-56B8-4909-A714-B03C5B1D56DA}" destId="{C69CAC0E-B004-4DF9-9931-88E411DE9400}" srcOrd="0" destOrd="0" presId="urn:microsoft.com/office/officeart/2005/8/layout/vList2"/>
    <dgm:cxn modelId="{F3D40E6E-E3C4-486D-8F13-EB9DCD4AD976}" srcId="{9B393ED6-7E7A-40DE-AD86-27ADCA6C84B9}" destId="{3973836E-AFF8-40BB-8B84-8542108298B0}" srcOrd="0" destOrd="0" parTransId="{4E28264E-947E-43B4-9D0B-3AD6100A30A1}" sibTransId="{D9C3EE11-AA86-435F-901B-5FD72359C620}"/>
    <dgm:cxn modelId="{EE2E126E-2FD1-463C-86BB-945055DE3C3E}" type="presOf" srcId="{9B393ED6-7E7A-40DE-AD86-27ADCA6C84B9}" destId="{46A1F584-18B0-4325-A6E3-7BD28C4C887F}" srcOrd="0" destOrd="0" presId="urn:microsoft.com/office/officeart/2005/8/layout/vList2"/>
    <dgm:cxn modelId="{73D9CC70-E901-4AFB-8DAE-FFE48AAC09F2}" srcId="{9B393ED6-7E7A-40DE-AD86-27ADCA6C84B9}" destId="{6381EFF6-7558-40B2-927D-553845F323BA}" srcOrd="4" destOrd="0" parTransId="{1E7E9F7E-EBFF-4F1E-AAF9-6826C6FFCB37}" sibTransId="{4B803131-23F8-4E56-99E2-0C5BD700F22C}"/>
    <dgm:cxn modelId="{8D4F7452-8F1A-4E78-8349-CF81A8DBE5D7}" srcId="{9B393ED6-7E7A-40DE-AD86-27ADCA6C84B9}" destId="{81ED3D6E-17E6-47D5-B2EF-A9FC1E8016D4}" srcOrd="6" destOrd="0" parTransId="{B4B210EF-3105-4491-9658-C8516251EFBE}" sibTransId="{539AA612-8B3E-4943-BBEE-FD17EC54EFFF}"/>
    <dgm:cxn modelId="{96C17672-986A-4673-8452-ADD43DB4D87A}" type="presOf" srcId="{3973836E-AFF8-40BB-8B84-8542108298B0}" destId="{704BF5A9-772A-4566-8944-8E54131AD042}" srcOrd="0" destOrd="0" presId="urn:microsoft.com/office/officeart/2005/8/layout/vList2"/>
    <dgm:cxn modelId="{FAE82B56-0A7C-45C1-A23F-665E78DB5639}" srcId="{96C815CA-40E1-422F-9A0A-3185134ADF50}" destId="{93F3A88B-56B8-4909-A714-B03C5B1D56DA}" srcOrd="0" destOrd="0" parTransId="{630CE2A0-E3A0-48B9-B206-B1F77B171061}" sibTransId="{7E6D05F7-BE37-43A8-A1E3-25EB837EBBBA}"/>
    <dgm:cxn modelId="{B9ECC77C-A268-4D4F-884C-736AB015007E}" type="presOf" srcId="{2869E60A-AA61-4D7D-AD92-91EE5A3EF364}" destId="{410ED115-90D0-4B87-B563-57D1F98E7F9B}" srcOrd="0" destOrd="0" presId="urn:microsoft.com/office/officeart/2005/8/layout/vList2"/>
    <dgm:cxn modelId="{1408E57E-4D47-47C2-A225-A2B5A828557A}" srcId="{1423C551-AF5E-453E-BAB8-7567D9B6697D}" destId="{2869E60A-AA61-4D7D-AD92-91EE5A3EF364}" srcOrd="0" destOrd="0" parTransId="{9C887AFD-43AE-4E5F-B163-BB354D1B7D55}" sibTransId="{C9388846-D30D-46A1-94B2-49E378AED667}"/>
    <dgm:cxn modelId="{B8EA7295-5978-4083-A719-C02629C69EEF}" type="presOf" srcId="{1DE43ED8-2AB4-4AF1-BDD0-355A0B15D432}" destId="{DAA9F199-B02F-4DCA-8042-53AA2202BA56}" srcOrd="0" destOrd="0" presId="urn:microsoft.com/office/officeart/2005/8/layout/vList2"/>
    <dgm:cxn modelId="{211DB0A3-B23F-4967-8207-89C386AD3FD1}" srcId="{6381EFF6-7558-40B2-927D-553845F323BA}" destId="{D6AC699D-6A70-42A2-B613-9D52FA1A19CF}" srcOrd="0" destOrd="0" parTransId="{77E3EE18-2BB4-42C4-B703-56DDDAE25A42}" sibTransId="{04C24B67-81CE-48EF-9664-6B80BF27563B}"/>
    <dgm:cxn modelId="{408B85AD-325B-47A3-B012-E2B01CC6D2CA}" type="presOf" srcId="{898586F6-F4AC-4AB8-9A9B-0C192B357081}" destId="{F1AC15FC-30FE-42ED-A146-D9DD39C4AE43}" srcOrd="0" destOrd="0" presId="urn:microsoft.com/office/officeart/2005/8/layout/vList2"/>
    <dgm:cxn modelId="{0D389CB1-7EBA-4D6A-BA61-A6F47BFB50C3}" srcId="{9B393ED6-7E7A-40DE-AD86-27ADCA6C84B9}" destId="{1423C551-AF5E-453E-BAB8-7567D9B6697D}" srcOrd="2" destOrd="0" parTransId="{A1CE58D0-C3B1-4F97-958A-40EC6B230D60}" sibTransId="{419A45BB-72B2-4D36-8427-E5E222FC979C}"/>
    <dgm:cxn modelId="{B521ABC1-4011-4FBE-A981-19EAA8E9EA4A}" srcId="{9B393ED6-7E7A-40DE-AD86-27ADCA6C84B9}" destId="{898586F6-F4AC-4AB8-9A9B-0C192B357081}" srcOrd="5" destOrd="0" parTransId="{BA0253E8-50D0-4429-A5D3-AEDB678E6DBB}" sibTransId="{41778350-7D96-4807-A85C-155FA301B659}"/>
    <dgm:cxn modelId="{79A59BC4-8544-4D58-BBA4-F2DA11CC63A9}" type="presOf" srcId="{96C815CA-40E1-422F-9A0A-3185134ADF50}" destId="{209E8E65-0B1C-49EE-97A4-7D129DA6358F}" srcOrd="0" destOrd="0" presId="urn:microsoft.com/office/officeart/2005/8/layout/vList2"/>
    <dgm:cxn modelId="{CCDBD9CB-095F-4E76-B694-B436DD8A8F6D}" srcId="{9B393ED6-7E7A-40DE-AD86-27ADCA6C84B9}" destId="{96C815CA-40E1-422F-9A0A-3185134ADF50}" srcOrd="1" destOrd="0" parTransId="{DFD83E5B-76F1-4C3F-8335-9C071FAB31BC}" sibTransId="{2E4B574A-9765-4062-AF51-EF491AF75A7B}"/>
    <dgm:cxn modelId="{EE4C25E0-4392-4CA9-92CC-0D858C16E9FA}" srcId="{9B393ED6-7E7A-40DE-AD86-27ADCA6C84B9}" destId="{C765DE66-4C61-48C7-8066-1247AF172F79}" srcOrd="3" destOrd="0" parTransId="{A421186D-476E-4DDB-BC92-C869DEA58228}" sibTransId="{59E679FC-5D7F-4119-8DF7-A506CF5D911B}"/>
    <dgm:cxn modelId="{04C761E5-F86D-4C62-9583-A12D6C4A7922}" type="presOf" srcId="{81ED3D6E-17E6-47D5-B2EF-A9FC1E8016D4}" destId="{EB7FE1C4-ED78-4D97-9486-ADA377C326AA}" srcOrd="0" destOrd="0" presId="urn:microsoft.com/office/officeart/2005/8/layout/vList2"/>
    <dgm:cxn modelId="{C2DF7EE8-1204-4898-AB08-FEC28389B05A}" srcId="{C765DE66-4C61-48C7-8066-1247AF172F79}" destId="{1DE43ED8-2AB4-4AF1-BDD0-355A0B15D432}" srcOrd="0" destOrd="0" parTransId="{829F4527-85C9-4897-B392-341C5E2BDC4A}" sibTransId="{314D30C5-038C-478C-8968-FDB42EB18B4C}"/>
    <dgm:cxn modelId="{B17D46FA-ACF2-44F8-BACB-B072DEC8B6BF}" type="presOf" srcId="{5951F46F-A83E-4C5A-8A53-6DFFEA32CB1F}" destId="{039B4A1A-DD72-4D92-BDA3-E910C18E370C}" srcOrd="0" destOrd="0" presId="urn:microsoft.com/office/officeart/2005/8/layout/vList2"/>
    <dgm:cxn modelId="{444DF92B-3B09-43ED-82C7-CE83ECFE9043}" type="presParOf" srcId="{46A1F584-18B0-4325-A6E3-7BD28C4C887F}" destId="{704BF5A9-772A-4566-8944-8E54131AD042}" srcOrd="0" destOrd="0" presId="urn:microsoft.com/office/officeart/2005/8/layout/vList2"/>
    <dgm:cxn modelId="{ECA1C62E-034D-48E7-97E0-82F555DC05C8}" type="presParOf" srcId="{46A1F584-18B0-4325-A6E3-7BD28C4C887F}" destId="{039B4A1A-DD72-4D92-BDA3-E910C18E370C}" srcOrd="1" destOrd="0" presId="urn:microsoft.com/office/officeart/2005/8/layout/vList2"/>
    <dgm:cxn modelId="{846389E6-3D33-4D81-A59D-9D080A4CE644}" type="presParOf" srcId="{46A1F584-18B0-4325-A6E3-7BD28C4C887F}" destId="{209E8E65-0B1C-49EE-97A4-7D129DA6358F}" srcOrd="2" destOrd="0" presId="urn:microsoft.com/office/officeart/2005/8/layout/vList2"/>
    <dgm:cxn modelId="{8964D9A5-72B5-49A1-A30A-F427C8171042}" type="presParOf" srcId="{46A1F584-18B0-4325-A6E3-7BD28C4C887F}" destId="{C69CAC0E-B004-4DF9-9931-88E411DE9400}" srcOrd="3" destOrd="0" presId="urn:microsoft.com/office/officeart/2005/8/layout/vList2"/>
    <dgm:cxn modelId="{F1184831-5FEA-43FB-AA8B-0EC31E7E67E6}" type="presParOf" srcId="{46A1F584-18B0-4325-A6E3-7BD28C4C887F}" destId="{CB8F1F73-5D66-436D-AFF5-1BADA27B03B5}" srcOrd="4" destOrd="0" presId="urn:microsoft.com/office/officeart/2005/8/layout/vList2"/>
    <dgm:cxn modelId="{91B721AA-3D23-4026-B167-75DD1AEDCDAC}" type="presParOf" srcId="{46A1F584-18B0-4325-A6E3-7BD28C4C887F}" destId="{410ED115-90D0-4B87-B563-57D1F98E7F9B}" srcOrd="5" destOrd="0" presId="urn:microsoft.com/office/officeart/2005/8/layout/vList2"/>
    <dgm:cxn modelId="{764B8700-5A7C-4A6E-918F-15DBEF9EE4DC}" type="presParOf" srcId="{46A1F584-18B0-4325-A6E3-7BD28C4C887F}" destId="{0F3E54D6-76E8-47BD-A7FC-15ADBB7A80E5}" srcOrd="6" destOrd="0" presId="urn:microsoft.com/office/officeart/2005/8/layout/vList2"/>
    <dgm:cxn modelId="{2327C341-F951-4CE9-96BF-44BB3D123FEC}" type="presParOf" srcId="{46A1F584-18B0-4325-A6E3-7BD28C4C887F}" destId="{DAA9F199-B02F-4DCA-8042-53AA2202BA56}" srcOrd="7" destOrd="0" presId="urn:microsoft.com/office/officeart/2005/8/layout/vList2"/>
    <dgm:cxn modelId="{394FCCBC-D3FC-4971-893F-EB956CE7200E}" type="presParOf" srcId="{46A1F584-18B0-4325-A6E3-7BD28C4C887F}" destId="{CE8F6220-858D-44F4-8ECF-ABAB58015C0D}" srcOrd="8" destOrd="0" presId="urn:microsoft.com/office/officeart/2005/8/layout/vList2"/>
    <dgm:cxn modelId="{D2F22BCE-488C-47AE-8A57-08C0B58697D0}" type="presParOf" srcId="{46A1F584-18B0-4325-A6E3-7BD28C4C887F}" destId="{DD515E5E-9404-435E-BC7E-C07099F6A7F5}" srcOrd="9" destOrd="0" presId="urn:microsoft.com/office/officeart/2005/8/layout/vList2"/>
    <dgm:cxn modelId="{12569F7B-8C49-46F4-A1DA-C5E72FAE24B5}" type="presParOf" srcId="{46A1F584-18B0-4325-A6E3-7BD28C4C887F}" destId="{F1AC15FC-30FE-42ED-A146-D9DD39C4AE43}" srcOrd="10" destOrd="0" presId="urn:microsoft.com/office/officeart/2005/8/layout/vList2"/>
    <dgm:cxn modelId="{3D683BE0-6F15-4C22-9996-056A978372D1}" type="presParOf" srcId="{46A1F584-18B0-4325-A6E3-7BD28C4C887F}" destId="{FC44D57B-A4AD-409B-9C4A-A59F5F573347}" srcOrd="11" destOrd="0" presId="urn:microsoft.com/office/officeart/2005/8/layout/vList2"/>
    <dgm:cxn modelId="{A5E566DD-7983-4476-82EC-1FCD79B1D3CC}" type="presParOf" srcId="{46A1F584-18B0-4325-A6E3-7BD28C4C887F}" destId="{EB7FE1C4-ED78-4D97-9486-ADA377C326AA}"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BF5A9-772A-4566-8944-8E54131AD042}">
      <dsp:nvSpPr>
        <dsp:cNvPr id="0" name=""/>
        <dsp:cNvSpPr/>
      </dsp:nvSpPr>
      <dsp:spPr>
        <a:xfrm>
          <a:off x="0" y="1660"/>
          <a:ext cx="2941543" cy="44021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Alzheimer</a:t>
          </a:r>
          <a:r>
            <a:rPr lang="fr-FR" sz="1400" kern="1200" dirty="0">
              <a:latin typeface="Arial" panose="020B0604020202020204" pitchFamily="34" charset="0"/>
              <a:cs typeface="Arial" panose="020B0604020202020204" pitchFamily="34" charset="0"/>
            </a:rPr>
            <a:t> </a:t>
          </a:r>
          <a:br>
            <a:rPr lang="fr-FR" sz="1400" kern="1200" dirty="0">
              <a:latin typeface="Arial" panose="020B0604020202020204" pitchFamily="34" charset="0"/>
              <a:cs typeface="Arial" panose="020B0604020202020204" pitchFamily="34" charset="0"/>
            </a:rPr>
          </a:br>
          <a:r>
            <a:rPr lang="fr-FR" sz="1200" i="1" kern="1200" dirty="0">
              <a:latin typeface="Arial" panose="020B0604020202020204" pitchFamily="34" charset="0"/>
              <a:cs typeface="Arial" panose="020B0604020202020204" pitchFamily="34" charset="0"/>
            </a:rPr>
            <a:t>1,2 million de malades</a:t>
          </a:r>
        </a:p>
      </dsp:txBody>
      <dsp:txXfrm>
        <a:off x="21489" y="23149"/>
        <a:ext cx="2898565" cy="397234"/>
      </dsp:txXfrm>
    </dsp:sp>
    <dsp:sp modelId="{039B4A1A-DD72-4D92-BDA3-E910C18E370C}">
      <dsp:nvSpPr>
        <dsp:cNvPr id="0" name=""/>
        <dsp:cNvSpPr/>
      </dsp:nvSpPr>
      <dsp:spPr>
        <a:xfrm>
          <a:off x="0" y="441873"/>
          <a:ext cx="2941543" cy="72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441873"/>
        <a:ext cx="2941543" cy="72449"/>
      </dsp:txXfrm>
    </dsp:sp>
    <dsp:sp modelId="{209E8E65-0B1C-49EE-97A4-7D129DA6358F}">
      <dsp:nvSpPr>
        <dsp:cNvPr id="0" name=""/>
        <dsp:cNvSpPr/>
      </dsp:nvSpPr>
      <dsp:spPr>
        <a:xfrm>
          <a:off x="0" y="514323"/>
          <a:ext cx="2941543" cy="44021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Epilepsies</a:t>
          </a:r>
          <a:br>
            <a:rPr lang="fr-FR" sz="1400" b="1" kern="1200" dirty="0">
              <a:latin typeface="Arial" panose="020B0604020202020204" pitchFamily="34" charset="0"/>
              <a:cs typeface="Arial" panose="020B0604020202020204" pitchFamily="34" charset="0"/>
            </a:rPr>
          </a:br>
          <a:r>
            <a:rPr lang="fr-FR" sz="1200" i="1" kern="1200" dirty="0">
              <a:latin typeface="Arial" panose="020B0604020202020204" pitchFamily="34" charset="0"/>
              <a:cs typeface="Arial" panose="020B0604020202020204" pitchFamily="34" charset="0"/>
            </a:rPr>
            <a:t>700 000 malades</a:t>
          </a:r>
        </a:p>
      </dsp:txBody>
      <dsp:txXfrm>
        <a:off x="21489" y="535812"/>
        <a:ext cx="2898565" cy="397234"/>
      </dsp:txXfrm>
    </dsp:sp>
    <dsp:sp modelId="{C69CAC0E-B004-4DF9-9931-88E411DE9400}">
      <dsp:nvSpPr>
        <dsp:cNvPr id="0" name=""/>
        <dsp:cNvSpPr/>
      </dsp:nvSpPr>
      <dsp:spPr>
        <a:xfrm>
          <a:off x="0" y="954535"/>
          <a:ext cx="2941543" cy="72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954535"/>
        <a:ext cx="2941543" cy="72449"/>
      </dsp:txXfrm>
    </dsp:sp>
    <dsp:sp modelId="{CB8F1F73-5D66-436D-AFF5-1BADA27B03B5}">
      <dsp:nvSpPr>
        <dsp:cNvPr id="0" name=""/>
        <dsp:cNvSpPr/>
      </dsp:nvSpPr>
      <dsp:spPr>
        <a:xfrm>
          <a:off x="0" y="1026985"/>
          <a:ext cx="2941543" cy="44021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Parkinson</a:t>
          </a:r>
          <a:br>
            <a:rPr lang="fr-FR" sz="1400" b="1" kern="1200" dirty="0">
              <a:latin typeface="Arial" panose="020B0604020202020204" pitchFamily="34" charset="0"/>
              <a:cs typeface="Arial" panose="020B0604020202020204" pitchFamily="34" charset="0"/>
            </a:rPr>
          </a:br>
          <a:r>
            <a:rPr lang="fr-FR" sz="1200" b="0" i="1" kern="1200" dirty="0">
              <a:latin typeface="Arial" panose="020B0604020202020204" pitchFamily="34" charset="0"/>
              <a:cs typeface="Arial" panose="020B0604020202020204" pitchFamily="34" charset="0"/>
            </a:rPr>
            <a:t>272 000 malades</a:t>
          </a:r>
        </a:p>
      </dsp:txBody>
      <dsp:txXfrm>
        <a:off x="21489" y="1048474"/>
        <a:ext cx="2898565" cy="397234"/>
      </dsp:txXfrm>
    </dsp:sp>
    <dsp:sp modelId="{410ED115-90D0-4B87-B563-57D1F98E7F9B}">
      <dsp:nvSpPr>
        <dsp:cNvPr id="0" name=""/>
        <dsp:cNvSpPr/>
      </dsp:nvSpPr>
      <dsp:spPr>
        <a:xfrm>
          <a:off x="0" y="1467198"/>
          <a:ext cx="2941543" cy="72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1467198"/>
        <a:ext cx="2941543" cy="72449"/>
      </dsp:txXfrm>
    </dsp:sp>
    <dsp:sp modelId="{0F3E54D6-76E8-47BD-A7FC-15ADBB7A80E5}">
      <dsp:nvSpPr>
        <dsp:cNvPr id="0" name=""/>
        <dsp:cNvSpPr/>
      </dsp:nvSpPr>
      <dsp:spPr>
        <a:xfrm>
          <a:off x="0" y="1539648"/>
          <a:ext cx="2941543" cy="44021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Démence à corps de Lewy</a:t>
          </a:r>
          <a:br>
            <a:rPr lang="fr-FR" sz="1400" b="1" kern="1200" dirty="0">
              <a:latin typeface="Arial" panose="020B0604020202020204" pitchFamily="34" charset="0"/>
              <a:cs typeface="Arial" panose="020B0604020202020204" pitchFamily="34" charset="0"/>
            </a:rPr>
          </a:br>
          <a:r>
            <a:rPr lang="fr-FR" sz="1200" b="0" i="1" kern="1200" dirty="0">
              <a:latin typeface="Arial" panose="020B0604020202020204" pitchFamily="34" charset="0"/>
              <a:cs typeface="Arial" panose="020B0604020202020204" pitchFamily="34" charset="0"/>
            </a:rPr>
            <a:t>250 000 malades</a:t>
          </a:r>
        </a:p>
      </dsp:txBody>
      <dsp:txXfrm>
        <a:off x="21489" y="1561137"/>
        <a:ext cx="2898565" cy="397234"/>
      </dsp:txXfrm>
    </dsp:sp>
    <dsp:sp modelId="{DAA9F199-B02F-4DCA-8042-53AA2202BA56}">
      <dsp:nvSpPr>
        <dsp:cNvPr id="0" name=""/>
        <dsp:cNvSpPr/>
      </dsp:nvSpPr>
      <dsp:spPr>
        <a:xfrm>
          <a:off x="0" y="1979860"/>
          <a:ext cx="2941543" cy="72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1979860"/>
        <a:ext cx="2941543" cy="72449"/>
      </dsp:txXfrm>
    </dsp:sp>
    <dsp:sp modelId="{CE8F6220-858D-44F4-8ECF-ABAB58015C0D}">
      <dsp:nvSpPr>
        <dsp:cNvPr id="0" name=""/>
        <dsp:cNvSpPr/>
      </dsp:nvSpPr>
      <dsp:spPr>
        <a:xfrm>
          <a:off x="0" y="2052310"/>
          <a:ext cx="2941543" cy="44021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AVC</a:t>
          </a:r>
          <a:br>
            <a:rPr lang="fr-FR" sz="1400" b="1" kern="1200" dirty="0">
              <a:latin typeface="Arial" panose="020B0604020202020204" pitchFamily="34" charset="0"/>
              <a:cs typeface="Arial" panose="020B0604020202020204" pitchFamily="34" charset="0"/>
            </a:rPr>
          </a:br>
          <a:r>
            <a:rPr lang="fr-FR" sz="1200" b="0" i="1" kern="1200" dirty="0">
              <a:latin typeface="Arial" panose="020B0604020202020204" pitchFamily="34" charset="0"/>
              <a:cs typeface="Arial" panose="020B0604020202020204" pitchFamily="34" charset="0"/>
            </a:rPr>
            <a:t>120 000 hospitalisations par an</a:t>
          </a:r>
        </a:p>
      </dsp:txBody>
      <dsp:txXfrm>
        <a:off x="21489" y="2073799"/>
        <a:ext cx="2898565" cy="397234"/>
      </dsp:txXfrm>
    </dsp:sp>
    <dsp:sp modelId="{DD515E5E-9404-435E-BC7E-C07099F6A7F5}">
      <dsp:nvSpPr>
        <dsp:cNvPr id="0" name=""/>
        <dsp:cNvSpPr/>
      </dsp:nvSpPr>
      <dsp:spPr>
        <a:xfrm>
          <a:off x="0" y="2492523"/>
          <a:ext cx="2941543" cy="72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2492523"/>
        <a:ext cx="2941543" cy="72449"/>
      </dsp:txXfrm>
    </dsp:sp>
    <dsp:sp modelId="{F1AC15FC-30FE-42ED-A146-D9DD39C4AE43}">
      <dsp:nvSpPr>
        <dsp:cNvPr id="0" name=""/>
        <dsp:cNvSpPr/>
      </dsp:nvSpPr>
      <dsp:spPr>
        <a:xfrm>
          <a:off x="0" y="2564973"/>
          <a:ext cx="2941543" cy="44021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Paralysie cérébrale</a:t>
          </a:r>
          <a:br>
            <a:rPr lang="fr-FR" sz="1400" b="1" kern="1200" dirty="0">
              <a:latin typeface="Arial" panose="020B0604020202020204" pitchFamily="34" charset="0"/>
              <a:cs typeface="Arial" panose="020B0604020202020204" pitchFamily="34" charset="0"/>
            </a:rPr>
          </a:br>
          <a:r>
            <a:rPr lang="fr-FR" sz="1200" b="0" i="1" kern="1200" dirty="0">
              <a:latin typeface="Arial" panose="020B0604020202020204" pitchFamily="34" charset="0"/>
              <a:cs typeface="Arial" panose="020B0604020202020204" pitchFamily="34" charset="0"/>
            </a:rPr>
            <a:t>125 000 malades</a:t>
          </a:r>
        </a:p>
      </dsp:txBody>
      <dsp:txXfrm>
        <a:off x="21489" y="2586462"/>
        <a:ext cx="2898565" cy="397234"/>
      </dsp:txXfrm>
    </dsp:sp>
    <dsp:sp modelId="{97E02E87-D73B-4246-AFFF-80800D1AF020}">
      <dsp:nvSpPr>
        <dsp:cNvPr id="0" name=""/>
        <dsp:cNvSpPr/>
      </dsp:nvSpPr>
      <dsp:spPr>
        <a:xfrm>
          <a:off x="0" y="3005185"/>
          <a:ext cx="2941543" cy="72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3005185"/>
        <a:ext cx="2941543" cy="72449"/>
      </dsp:txXfrm>
    </dsp:sp>
    <dsp:sp modelId="{449E1296-CCB5-4048-B11C-733F7FCD5345}">
      <dsp:nvSpPr>
        <dsp:cNvPr id="0" name=""/>
        <dsp:cNvSpPr/>
      </dsp:nvSpPr>
      <dsp:spPr>
        <a:xfrm>
          <a:off x="0" y="3077635"/>
          <a:ext cx="2941543" cy="44021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Sclérose en plaques</a:t>
          </a:r>
          <a:br>
            <a:rPr lang="fr-FR" sz="1400" b="1" kern="1200" dirty="0">
              <a:latin typeface="Arial" panose="020B0604020202020204" pitchFamily="34" charset="0"/>
              <a:cs typeface="Arial" panose="020B0604020202020204" pitchFamily="34" charset="0"/>
            </a:rPr>
          </a:br>
          <a:r>
            <a:rPr lang="fr-FR" sz="1200" b="0" i="1" kern="1200" dirty="0">
              <a:latin typeface="Arial" panose="020B0604020202020204" pitchFamily="34" charset="0"/>
              <a:cs typeface="Arial" panose="020B0604020202020204" pitchFamily="34" charset="0"/>
            </a:rPr>
            <a:t>120 000 malades</a:t>
          </a:r>
        </a:p>
      </dsp:txBody>
      <dsp:txXfrm>
        <a:off x="21489" y="3099124"/>
        <a:ext cx="2898565" cy="397234"/>
      </dsp:txXfrm>
    </dsp:sp>
    <dsp:sp modelId="{A868F47B-EF7B-4303-A20F-E2E3B74B62B5}">
      <dsp:nvSpPr>
        <dsp:cNvPr id="0" name=""/>
        <dsp:cNvSpPr/>
      </dsp:nvSpPr>
      <dsp:spPr>
        <a:xfrm>
          <a:off x="0" y="3517848"/>
          <a:ext cx="2941543" cy="72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3517848"/>
        <a:ext cx="2941543" cy="72449"/>
      </dsp:txXfrm>
    </dsp:sp>
    <dsp:sp modelId="{8E72193E-B2D9-4E7E-A8DD-C8EA3F3EFE11}">
      <dsp:nvSpPr>
        <dsp:cNvPr id="0" name=""/>
        <dsp:cNvSpPr/>
      </dsp:nvSpPr>
      <dsp:spPr>
        <a:xfrm>
          <a:off x="0" y="3590298"/>
          <a:ext cx="2941543" cy="44021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Dystonies</a:t>
          </a:r>
          <a:br>
            <a:rPr lang="fr-FR" sz="1400" b="1" kern="1200" dirty="0">
              <a:latin typeface="Arial" panose="020B0604020202020204" pitchFamily="34" charset="0"/>
              <a:cs typeface="Arial" panose="020B0604020202020204" pitchFamily="34" charset="0"/>
            </a:rPr>
          </a:br>
          <a:r>
            <a:rPr lang="fr-FR" sz="1000" b="0" i="1" kern="1200" dirty="0">
              <a:latin typeface="Arial" panose="020B0604020202020204" pitchFamily="34" charset="0"/>
              <a:cs typeface="Arial" panose="020B0604020202020204" pitchFamily="34" charset="0"/>
            </a:rPr>
            <a:t>70 000 malades</a:t>
          </a:r>
        </a:p>
      </dsp:txBody>
      <dsp:txXfrm>
        <a:off x="21489" y="3611787"/>
        <a:ext cx="2898565" cy="397234"/>
      </dsp:txXfrm>
    </dsp:sp>
    <dsp:sp modelId="{270DB356-6331-4AE9-B0A5-4CFBD621CCFC}">
      <dsp:nvSpPr>
        <dsp:cNvPr id="0" name=""/>
        <dsp:cNvSpPr/>
      </dsp:nvSpPr>
      <dsp:spPr>
        <a:xfrm>
          <a:off x="0" y="4030510"/>
          <a:ext cx="2941543" cy="72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4030510"/>
        <a:ext cx="2941543" cy="72449"/>
      </dsp:txXfrm>
    </dsp:sp>
    <dsp:sp modelId="{62F3EE77-7E80-4FC2-938A-CB54023630D6}">
      <dsp:nvSpPr>
        <dsp:cNvPr id="0" name=""/>
        <dsp:cNvSpPr/>
      </dsp:nvSpPr>
      <dsp:spPr>
        <a:xfrm>
          <a:off x="0" y="4102960"/>
          <a:ext cx="2941543" cy="44021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Maladie de Charcot</a:t>
          </a:r>
          <a:br>
            <a:rPr lang="fr-FR" sz="1400" b="1" kern="1200" dirty="0">
              <a:latin typeface="Arial" panose="020B0604020202020204" pitchFamily="34" charset="0"/>
              <a:cs typeface="Arial" panose="020B0604020202020204" pitchFamily="34" charset="0"/>
            </a:rPr>
          </a:br>
          <a:r>
            <a:rPr lang="fr-FR" sz="1200" b="0" i="1" kern="1200" dirty="0">
              <a:latin typeface="Arial" panose="020B0604020202020204" pitchFamily="34" charset="0"/>
              <a:cs typeface="Arial" panose="020B0604020202020204" pitchFamily="34" charset="0"/>
            </a:rPr>
            <a:t>8 000 malades</a:t>
          </a:r>
        </a:p>
      </dsp:txBody>
      <dsp:txXfrm>
        <a:off x="21489" y="4124449"/>
        <a:ext cx="2898565" cy="397234"/>
      </dsp:txXfrm>
    </dsp:sp>
    <dsp:sp modelId="{69A3E13E-A62A-4B2E-980C-D16237D056B1}">
      <dsp:nvSpPr>
        <dsp:cNvPr id="0" name=""/>
        <dsp:cNvSpPr/>
      </dsp:nvSpPr>
      <dsp:spPr>
        <a:xfrm>
          <a:off x="0" y="4543173"/>
          <a:ext cx="2941543" cy="72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4543173"/>
        <a:ext cx="2941543" cy="72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BF5A9-772A-4566-8944-8E54131AD042}">
      <dsp:nvSpPr>
        <dsp:cNvPr id="0" name=""/>
        <dsp:cNvSpPr/>
      </dsp:nvSpPr>
      <dsp:spPr>
        <a:xfrm>
          <a:off x="0" y="13752"/>
          <a:ext cx="2941542" cy="62448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Troubles psychiques</a:t>
          </a:r>
          <a:br>
            <a:rPr lang="fr-FR" sz="1400" b="1" kern="1200" dirty="0">
              <a:latin typeface="Arial" panose="020B0604020202020204" pitchFamily="34" charset="0"/>
              <a:cs typeface="Arial" panose="020B0604020202020204" pitchFamily="34" charset="0"/>
            </a:rPr>
          </a:br>
          <a:r>
            <a:rPr lang="fr-FR" sz="1200" i="1" kern="1200" dirty="0">
              <a:latin typeface="Arial" panose="020B0604020202020204" pitchFamily="34" charset="0"/>
              <a:cs typeface="Arial" panose="020B0604020202020204" pitchFamily="34" charset="0"/>
            </a:rPr>
            <a:t>13 millions de Français</a:t>
          </a:r>
        </a:p>
      </dsp:txBody>
      <dsp:txXfrm>
        <a:off x="30485" y="44237"/>
        <a:ext cx="2880572" cy="563517"/>
      </dsp:txXfrm>
    </dsp:sp>
    <dsp:sp modelId="{039B4A1A-DD72-4D92-BDA3-E910C18E370C}">
      <dsp:nvSpPr>
        <dsp:cNvPr id="0" name=""/>
        <dsp:cNvSpPr/>
      </dsp:nvSpPr>
      <dsp:spPr>
        <a:xfrm>
          <a:off x="0" y="638239"/>
          <a:ext cx="2941542" cy="11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r"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638239"/>
        <a:ext cx="2941542" cy="115920"/>
      </dsp:txXfrm>
    </dsp:sp>
    <dsp:sp modelId="{209E8E65-0B1C-49EE-97A4-7D129DA6358F}">
      <dsp:nvSpPr>
        <dsp:cNvPr id="0" name=""/>
        <dsp:cNvSpPr/>
      </dsp:nvSpPr>
      <dsp:spPr>
        <a:xfrm>
          <a:off x="0" y="754159"/>
          <a:ext cx="2941542" cy="62448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Dépression</a:t>
          </a:r>
          <a:br>
            <a:rPr lang="fr-FR" sz="1400" b="1" kern="1200" dirty="0">
              <a:latin typeface="Arial" panose="020B0604020202020204" pitchFamily="34" charset="0"/>
              <a:cs typeface="Arial" panose="020B0604020202020204" pitchFamily="34" charset="0"/>
            </a:rPr>
          </a:br>
          <a:r>
            <a:rPr lang="fr-FR" sz="1200" i="1" kern="1200" dirty="0">
              <a:latin typeface="Arial" panose="020B0604020202020204" pitchFamily="34" charset="0"/>
              <a:cs typeface="Arial" panose="020B0604020202020204" pitchFamily="34" charset="0"/>
            </a:rPr>
            <a:t>3 millions de malades</a:t>
          </a:r>
        </a:p>
      </dsp:txBody>
      <dsp:txXfrm>
        <a:off x="30485" y="784644"/>
        <a:ext cx="2880572" cy="563517"/>
      </dsp:txXfrm>
    </dsp:sp>
    <dsp:sp modelId="{C69CAC0E-B004-4DF9-9931-88E411DE9400}">
      <dsp:nvSpPr>
        <dsp:cNvPr id="0" name=""/>
        <dsp:cNvSpPr/>
      </dsp:nvSpPr>
      <dsp:spPr>
        <a:xfrm>
          <a:off x="0" y="1378647"/>
          <a:ext cx="2941542" cy="11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r"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1378647"/>
        <a:ext cx="2941542" cy="115920"/>
      </dsp:txXfrm>
    </dsp:sp>
    <dsp:sp modelId="{CB8F1F73-5D66-436D-AFF5-1BADA27B03B5}">
      <dsp:nvSpPr>
        <dsp:cNvPr id="0" name=""/>
        <dsp:cNvSpPr/>
      </dsp:nvSpPr>
      <dsp:spPr>
        <a:xfrm>
          <a:off x="0" y="1494567"/>
          <a:ext cx="2941542" cy="62448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TOC</a:t>
          </a:r>
          <a:br>
            <a:rPr lang="fr-FR" sz="1400" b="1" kern="1200" dirty="0">
              <a:latin typeface="Arial" panose="020B0604020202020204" pitchFamily="34" charset="0"/>
              <a:cs typeface="Arial" panose="020B0604020202020204" pitchFamily="34" charset="0"/>
            </a:rPr>
          </a:br>
          <a:r>
            <a:rPr lang="fr-FR" sz="1200" b="0" i="1" kern="1200" dirty="0">
              <a:latin typeface="Arial" panose="020B0604020202020204" pitchFamily="34" charset="0"/>
              <a:cs typeface="Arial" panose="020B0604020202020204" pitchFamily="34" charset="0"/>
            </a:rPr>
            <a:t>1,7 million de malades</a:t>
          </a:r>
        </a:p>
      </dsp:txBody>
      <dsp:txXfrm>
        <a:off x="30485" y="1525052"/>
        <a:ext cx="2880572" cy="563517"/>
      </dsp:txXfrm>
    </dsp:sp>
    <dsp:sp modelId="{410ED115-90D0-4B87-B563-57D1F98E7F9B}">
      <dsp:nvSpPr>
        <dsp:cNvPr id="0" name=""/>
        <dsp:cNvSpPr/>
      </dsp:nvSpPr>
      <dsp:spPr>
        <a:xfrm>
          <a:off x="0" y="2119054"/>
          <a:ext cx="2941542" cy="11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r"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2119054"/>
        <a:ext cx="2941542" cy="115920"/>
      </dsp:txXfrm>
    </dsp:sp>
    <dsp:sp modelId="{0F3E54D6-76E8-47BD-A7FC-15ADBB7A80E5}">
      <dsp:nvSpPr>
        <dsp:cNvPr id="0" name=""/>
        <dsp:cNvSpPr/>
      </dsp:nvSpPr>
      <dsp:spPr>
        <a:xfrm>
          <a:off x="0" y="2234974"/>
          <a:ext cx="2941542" cy="62448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Troubles bipolaires</a:t>
          </a:r>
          <a:br>
            <a:rPr lang="fr-FR" sz="1400" b="1" kern="1200" dirty="0">
              <a:latin typeface="Arial" panose="020B0604020202020204" pitchFamily="34" charset="0"/>
              <a:cs typeface="Arial" panose="020B0604020202020204" pitchFamily="34" charset="0"/>
            </a:rPr>
          </a:br>
          <a:r>
            <a:rPr lang="fr-FR" sz="1200" b="0" kern="1200" dirty="0">
              <a:latin typeface="Arial" panose="020B0604020202020204" pitchFamily="34" charset="0"/>
              <a:cs typeface="Arial" panose="020B0604020202020204" pitchFamily="34" charset="0"/>
            </a:rPr>
            <a:t>1,6 millions de malades</a:t>
          </a:r>
        </a:p>
      </dsp:txBody>
      <dsp:txXfrm>
        <a:off x="30485" y="2265459"/>
        <a:ext cx="2880572" cy="563517"/>
      </dsp:txXfrm>
    </dsp:sp>
    <dsp:sp modelId="{DAA9F199-B02F-4DCA-8042-53AA2202BA56}">
      <dsp:nvSpPr>
        <dsp:cNvPr id="0" name=""/>
        <dsp:cNvSpPr/>
      </dsp:nvSpPr>
      <dsp:spPr>
        <a:xfrm>
          <a:off x="0" y="2859462"/>
          <a:ext cx="2941542" cy="11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r"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2859462"/>
        <a:ext cx="2941542" cy="115920"/>
      </dsp:txXfrm>
    </dsp:sp>
    <dsp:sp modelId="{CE8F6220-858D-44F4-8ECF-ABAB58015C0D}">
      <dsp:nvSpPr>
        <dsp:cNvPr id="0" name=""/>
        <dsp:cNvSpPr/>
      </dsp:nvSpPr>
      <dsp:spPr>
        <a:xfrm>
          <a:off x="0" y="2975382"/>
          <a:ext cx="2941542" cy="62448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Schizophrénie</a:t>
          </a:r>
          <a:br>
            <a:rPr lang="fr-FR" sz="1400" b="1" kern="1200" dirty="0">
              <a:latin typeface="Arial" panose="020B0604020202020204" pitchFamily="34" charset="0"/>
              <a:cs typeface="Arial" panose="020B0604020202020204" pitchFamily="34" charset="0"/>
            </a:rPr>
          </a:br>
          <a:r>
            <a:rPr lang="fr-FR" sz="1200" b="0" i="1" kern="1200" dirty="0">
              <a:latin typeface="Arial" panose="020B0604020202020204" pitchFamily="34" charset="0"/>
              <a:cs typeface="Arial" panose="020B0604020202020204" pitchFamily="34" charset="0"/>
            </a:rPr>
            <a:t>600 000 malades </a:t>
          </a:r>
          <a:br>
            <a:rPr lang="fr-FR" sz="1200" b="0" i="1" kern="1200" dirty="0">
              <a:latin typeface="Arial" panose="020B0604020202020204" pitchFamily="34" charset="0"/>
              <a:cs typeface="Arial" panose="020B0604020202020204" pitchFamily="34" charset="0"/>
            </a:rPr>
          </a:br>
          <a:r>
            <a:rPr lang="fr-FR" sz="800" b="0" i="1" kern="1200" dirty="0">
              <a:latin typeface="Arial" panose="020B0604020202020204" pitchFamily="34" charset="0"/>
              <a:cs typeface="Arial" panose="020B0604020202020204" pitchFamily="34" charset="0"/>
            </a:rPr>
            <a:t>(1 patient sur 2 fait une tentative de suicide)</a:t>
          </a:r>
        </a:p>
      </dsp:txBody>
      <dsp:txXfrm>
        <a:off x="30485" y="3005867"/>
        <a:ext cx="2880572" cy="563517"/>
      </dsp:txXfrm>
    </dsp:sp>
    <dsp:sp modelId="{DD515E5E-9404-435E-BC7E-C07099F6A7F5}">
      <dsp:nvSpPr>
        <dsp:cNvPr id="0" name=""/>
        <dsp:cNvSpPr/>
      </dsp:nvSpPr>
      <dsp:spPr>
        <a:xfrm>
          <a:off x="0" y="3599869"/>
          <a:ext cx="2941542" cy="11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94" tIns="17780" rIns="99568" bIns="17780" numCol="1" spcCol="1270" anchor="t" anchorCtr="0">
          <a:noAutofit/>
        </a:bodyPr>
        <a:lstStyle/>
        <a:p>
          <a:pPr marL="114300" lvl="1" indent="-114300" algn="r" defTabSz="622300">
            <a:lnSpc>
              <a:spcPct val="90000"/>
            </a:lnSpc>
            <a:spcBef>
              <a:spcPct val="0"/>
            </a:spcBef>
            <a:spcAft>
              <a:spcPct val="20000"/>
            </a:spcAft>
            <a:buChar char="•"/>
          </a:pPr>
          <a:endParaRPr lang="fr-FR" sz="1400" kern="1200" dirty="0">
            <a:latin typeface="Arial" panose="020B0604020202020204" pitchFamily="34" charset="0"/>
            <a:cs typeface="Arial" panose="020B0604020202020204" pitchFamily="34" charset="0"/>
          </a:endParaRPr>
        </a:p>
      </dsp:txBody>
      <dsp:txXfrm>
        <a:off x="0" y="3599869"/>
        <a:ext cx="2941542" cy="115920"/>
      </dsp:txXfrm>
    </dsp:sp>
    <dsp:sp modelId="{F1AC15FC-30FE-42ED-A146-D9DD39C4AE43}">
      <dsp:nvSpPr>
        <dsp:cNvPr id="0" name=""/>
        <dsp:cNvSpPr/>
      </dsp:nvSpPr>
      <dsp:spPr>
        <a:xfrm>
          <a:off x="0" y="3674316"/>
          <a:ext cx="2941542" cy="42011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Autisme</a:t>
          </a:r>
          <a:br>
            <a:rPr lang="fr-FR" sz="1400" b="1" kern="1200" dirty="0">
              <a:latin typeface="Arial" panose="020B0604020202020204" pitchFamily="34" charset="0"/>
              <a:cs typeface="Arial" panose="020B0604020202020204" pitchFamily="34" charset="0"/>
            </a:rPr>
          </a:br>
          <a:r>
            <a:rPr lang="fr-FR" sz="1200" b="0" i="1" kern="1200" dirty="0">
              <a:latin typeface="Arial" panose="020B0604020202020204" pitchFamily="34" charset="0"/>
              <a:cs typeface="Arial" panose="020B0604020202020204" pitchFamily="34" charset="0"/>
            </a:rPr>
            <a:t>700 000 malades</a:t>
          </a:r>
        </a:p>
      </dsp:txBody>
      <dsp:txXfrm>
        <a:off x="20508" y="3694824"/>
        <a:ext cx="2900526" cy="379095"/>
      </dsp:txXfrm>
    </dsp:sp>
    <dsp:sp modelId="{EB7FE1C4-ED78-4D97-9486-ADA377C326AA}">
      <dsp:nvSpPr>
        <dsp:cNvPr id="0" name=""/>
        <dsp:cNvSpPr/>
      </dsp:nvSpPr>
      <dsp:spPr>
        <a:xfrm>
          <a:off x="0" y="4156061"/>
          <a:ext cx="2941542" cy="44747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Addictions</a:t>
          </a:r>
          <a:br>
            <a:rPr lang="fr-FR" sz="1400" b="1" kern="1200" dirty="0">
              <a:latin typeface="Arial" panose="020B0604020202020204" pitchFamily="34" charset="0"/>
              <a:cs typeface="Arial" panose="020B0604020202020204" pitchFamily="34" charset="0"/>
            </a:rPr>
          </a:br>
          <a:r>
            <a:rPr lang="fr-FR" sz="1000" b="0" i="1" kern="1200" dirty="0">
              <a:latin typeface="Arial" panose="020B0604020202020204" pitchFamily="34" charset="0"/>
              <a:cs typeface="Arial" panose="020B0604020202020204" pitchFamily="34" charset="0"/>
            </a:rPr>
            <a:t>responsables de plus de 100 000 décès par an.</a:t>
          </a:r>
          <a:endParaRPr lang="fr-FR" sz="1000" b="1" kern="1200" dirty="0">
            <a:latin typeface="Arial" panose="020B0604020202020204" pitchFamily="34" charset="0"/>
            <a:cs typeface="Arial" panose="020B0604020202020204" pitchFamily="34" charset="0"/>
          </a:endParaRPr>
        </a:p>
      </dsp:txBody>
      <dsp:txXfrm>
        <a:off x="21844" y="4177905"/>
        <a:ext cx="2897854" cy="4037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48E1372-9BF3-4466-9288-A7ED30F6A5DC}" type="datetimeFigureOut">
              <a:rPr lang="fr-FR" smtClean="0"/>
              <a:t>17/01/2025</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EEC78B6-1F10-4315-83DE-027C9AFDFCB8}" type="slidenum">
              <a:rPr lang="fr-FR" smtClean="0"/>
              <a:t>‹N°›</a:t>
            </a:fld>
            <a:endParaRPr lang="fr-FR"/>
          </a:p>
        </p:txBody>
      </p:sp>
    </p:spTree>
    <p:extLst>
      <p:ext uri="{BB962C8B-B14F-4D97-AF65-F5344CB8AC3E}">
        <p14:creationId xmlns:p14="http://schemas.microsoft.com/office/powerpoint/2010/main" val="251209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future dans la même typo</a:t>
            </a:r>
          </a:p>
        </p:txBody>
      </p:sp>
      <p:sp>
        <p:nvSpPr>
          <p:cNvPr id="4" name="Espace réservé du numéro de diapositive 3"/>
          <p:cNvSpPr>
            <a:spLocks noGrp="1"/>
          </p:cNvSpPr>
          <p:nvPr>
            <p:ph type="sldNum" sz="quarter" idx="5"/>
          </p:nvPr>
        </p:nvSpPr>
        <p:spPr/>
        <p:txBody>
          <a:bodyPr/>
          <a:lstStyle/>
          <a:p>
            <a:fld id="{AEEC78B6-1F10-4315-83DE-027C9AFDFCB8}" type="slidenum">
              <a:rPr lang="fr-FR" smtClean="0"/>
              <a:t>1</a:t>
            </a:fld>
            <a:endParaRPr lang="fr-FR"/>
          </a:p>
        </p:txBody>
      </p:sp>
    </p:spTree>
    <p:extLst>
      <p:ext uri="{BB962C8B-B14F-4D97-AF65-F5344CB8AC3E}">
        <p14:creationId xmlns:p14="http://schemas.microsoft.com/office/powerpoint/2010/main" val="364107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EEC78B6-1F10-4315-83DE-027C9AFDFCB8}" type="slidenum">
              <a:rPr lang="fr-FR" smtClean="0"/>
              <a:t>3</a:t>
            </a:fld>
            <a:endParaRPr lang="fr-FR"/>
          </a:p>
        </p:txBody>
      </p:sp>
    </p:spTree>
    <p:extLst>
      <p:ext uri="{BB962C8B-B14F-4D97-AF65-F5344CB8AC3E}">
        <p14:creationId xmlns:p14="http://schemas.microsoft.com/office/powerpoint/2010/main" val="212669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EEC78B6-1F10-4315-83DE-027C9AFDFCB8}" type="slidenum">
              <a:rPr lang="fr-FR" smtClean="0"/>
              <a:t>4</a:t>
            </a:fld>
            <a:endParaRPr lang="fr-FR"/>
          </a:p>
        </p:txBody>
      </p:sp>
    </p:spTree>
    <p:extLst>
      <p:ext uri="{BB962C8B-B14F-4D97-AF65-F5344CB8AC3E}">
        <p14:creationId xmlns:p14="http://schemas.microsoft.com/office/powerpoint/2010/main" val="108424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vision reste la même et les missions sont … les 3 missions article 1 des statuts</a:t>
            </a:r>
          </a:p>
        </p:txBody>
      </p:sp>
      <p:sp>
        <p:nvSpPr>
          <p:cNvPr id="4" name="Espace réservé du numéro de diapositive 3"/>
          <p:cNvSpPr>
            <a:spLocks noGrp="1"/>
          </p:cNvSpPr>
          <p:nvPr>
            <p:ph type="sldNum" sz="quarter" idx="5"/>
          </p:nvPr>
        </p:nvSpPr>
        <p:spPr/>
        <p:txBody>
          <a:bodyPr/>
          <a:lstStyle/>
          <a:p>
            <a:fld id="{AEEC78B6-1F10-4315-83DE-027C9AFDFCB8}" type="slidenum">
              <a:rPr lang="fr-FR" smtClean="0"/>
              <a:t>5</a:t>
            </a:fld>
            <a:endParaRPr lang="fr-FR"/>
          </a:p>
        </p:txBody>
      </p:sp>
    </p:spTree>
    <p:extLst>
      <p:ext uri="{BB962C8B-B14F-4D97-AF65-F5344CB8AC3E}">
        <p14:creationId xmlns:p14="http://schemas.microsoft.com/office/powerpoint/2010/main" val="334911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EEC78B6-1F10-4315-83DE-027C9AFDFCB8}" type="slidenum">
              <a:rPr lang="fr-FR" smtClean="0"/>
              <a:t>7</a:t>
            </a:fld>
            <a:endParaRPr lang="fr-FR"/>
          </a:p>
        </p:txBody>
      </p:sp>
    </p:spTree>
    <p:extLst>
      <p:ext uri="{BB962C8B-B14F-4D97-AF65-F5344CB8AC3E}">
        <p14:creationId xmlns:p14="http://schemas.microsoft.com/office/powerpoint/2010/main" val="316123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EEC78B6-1F10-4315-83DE-027C9AFDFCB8}" type="slidenum">
              <a:rPr lang="fr-FR" smtClean="0"/>
              <a:t>12</a:t>
            </a:fld>
            <a:endParaRPr lang="fr-FR"/>
          </a:p>
        </p:txBody>
      </p:sp>
    </p:spTree>
    <p:extLst>
      <p:ext uri="{BB962C8B-B14F-4D97-AF65-F5344CB8AC3E}">
        <p14:creationId xmlns:p14="http://schemas.microsoft.com/office/powerpoint/2010/main" val="345786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0A2FC5B-3969-468B-9831-33E023F10EA0}" type="datetime1">
              <a:rPr lang="fr-FR" smtClean="0"/>
              <a:t>17/01/2025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457950" y="6356351"/>
            <a:ext cx="1239215" cy="365125"/>
          </a:xfrm>
        </p:spPr>
        <p:txBody>
          <a:bodyPr/>
          <a:lstStyle>
            <a:lvl1pPr>
              <a:defRPr>
                <a:solidFill>
                  <a:schemeClr val="tx1"/>
                </a:solidFill>
                <a:latin typeface="Comb Pro Bold" pitchFamily="2" charset="0"/>
              </a:defRPr>
            </a:lvl1pPr>
          </a:lstStyle>
          <a:p>
            <a:fld id="{91D4AC13-524D-4BAD-B361-0DE4C39B497A}" type="slidenum">
              <a:rPr lang="fr-FR" smtClean="0"/>
              <a:pPr/>
              <a:t>‹N°›</a:t>
            </a:fld>
            <a:endParaRPr lang="fr-FR" dirty="0"/>
          </a:p>
        </p:txBody>
      </p:sp>
    </p:spTree>
    <p:extLst>
      <p:ext uri="{BB962C8B-B14F-4D97-AF65-F5344CB8AC3E}">
        <p14:creationId xmlns:p14="http://schemas.microsoft.com/office/powerpoint/2010/main" val="328264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DDFD8-50BC-43EC-AD06-510D71C6D942}" type="datetime1">
              <a:rPr lang="fr-FR" smtClean="0"/>
              <a:t>17/01/2025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D4AC13-524D-4BAD-B361-0DE4C39B497A}" type="slidenum">
              <a:rPr lang="fr-FR" smtClean="0"/>
              <a:t>‹N°›</a:t>
            </a:fld>
            <a:endParaRPr lang="fr-FR"/>
          </a:p>
        </p:txBody>
      </p:sp>
    </p:spTree>
    <p:extLst>
      <p:ext uri="{BB962C8B-B14F-4D97-AF65-F5344CB8AC3E}">
        <p14:creationId xmlns:p14="http://schemas.microsoft.com/office/powerpoint/2010/main" val="10598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10161FB-0F82-4105-BD7B-29C19A53FFE2}" type="datetime1">
              <a:rPr lang="fr-FR" smtClean="0"/>
              <a:t>17/01/2025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D4AC13-524D-4BAD-B361-0DE4C39B497A}" type="slidenum">
              <a:rPr lang="fr-FR" smtClean="0"/>
              <a:t>‹N°›</a:t>
            </a:fld>
            <a:endParaRPr lang="fr-FR"/>
          </a:p>
        </p:txBody>
      </p:sp>
    </p:spTree>
    <p:extLst>
      <p:ext uri="{BB962C8B-B14F-4D97-AF65-F5344CB8AC3E}">
        <p14:creationId xmlns:p14="http://schemas.microsoft.com/office/powerpoint/2010/main" val="95077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20936" y="136524"/>
            <a:ext cx="7886700" cy="1325563"/>
          </a:xfrm>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7304308-A35A-4395-A7B7-CBB162B09BF3}" type="datetime1">
              <a:rPr lang="fr-FR" smtClean="0"/>
              <a:t>17/01/2025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D4AC13-524D-4BAD-B361-0DE4C39B497A}" type="slidenum">
              <a:rPr lang="fr-FR" smtClean="0"/>
              <a:t>‹N°›</a:t>
            </a:fld>
            <a:endParaRPr lang="fr-FR"/>
          </a:p>
        </p:txBody>
      </p:sp>
    </p:spTree>
    <p:extLst>
      <p:ext uri="{BB962C8B-B14F-4D97-AF65-F5344CB8AC3E}">
        <p14:creationId xmlns:p14="http://schemas.microsoft.com/office/powerpoint/2010/main" val="270320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D9198BB-D6B2-428D-810E-9677721D3AD6}" type="datetime1">
              <a:rPr lang="fr-FR" smtClean="0"/>
              <a:t>17/01/2025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D4AC13-524D-4BAD-B361-0DE4C39B497A}" type="slidenum">
              <a:rPr lang="fr-FR" smtClean="0"/>
              <a:t>‹N°›</a:t>
            </a:fld>
            <a:endParaRPr lang="fr-FR"/>
          </a:p>
        </p:txBody>
      </p:sp>
    </p:spTree>
    <p:extLst>
      <p:ext uri="{BB962C8B-B14F-4D97-AF65-F5344CB8AC3E}">
        <p14:creationId xmlns:p14="http://schemas.microsoft.com/office/powerpoint/2010/main" val="24945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4008E64-D0EB-40A6-BAF0-DC63A85A15AA}" type="datetime1">
              <a:rPr lang="fr-FR" smtClean="0"/>
              <a:t>17/01/2025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D4AC13-524D-4BAD-B361-0DE4C39B497A}" type="slidenum">
              <a:rPr lang="fr-FR" smtClean="0"/>
              <a:t>‹N°›</a:t>
            </a:fld>
            <a:endParaRPr lang="fr-FR"/>
          </a:p>
        </p:txBody>
      </p:sp>
    </p:spTree>
    <p:extLst>
      <p:ext uri="{BB962C8B-B14F-4D97-AF65-F5344CB8AC3E}">
        <p14:creationId xmlns:p14="http://schemas.microsoft.com/office/powerpoint/2010/main" val="121394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EA20E9D-6B2E-4520-870A-7EDAAE18DB1A}" type="datetime1">
              <a:rPr lang="fr-FR" smtClean="0"/>
              <a:t>17/01/2025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1D4AC13-524D-4BAD-B361-0DE4C39B497A}" type="slidenum">
              <a:rPr lang="fr-FR" smtClean="0"/>
              <a:t>‹N°›</a:t>
            </a:fld>
            <a:endParaRPr lang="fr-FR"/>
          </a:p>
        </p:txBody>
      </p:sp>
    </p:spTree>
    <p:extLst>
      <p:ext uri="{BB962C8B-B14F-4D97-AF65-F5344CB8AC3E}">
        <p14:creationId xmlns:p14="http://schemas.microsoft.com/office/powerpoint/2010/main" val="21358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565E4F8-DF9C-4AB8-A694-C423FA1F16CB}" type="datetime1">
              <a:rPr lang="fr-FR" smtClean="0"/>
              <a:t>17/01/2025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1D4AC13-524D-4BAD-B361-0DE4C39B497A}" type="slidenum">
              <a:rPr lang="fr-FR" smtClean="0"/>
              <a:t>‹N°›</a:t>
            </a:fld>
            <a:endParaRPr lang="fr-FR"/>
          </a:p>
        </p:txBody>
      </p:sp>
    </p:spTree>
    <p:extLst>
      <p:ext uri="{BB962C8B-B14F-4D97-AF65-F5344CB8AC3E}">
        <p14:creationId xmlns:p14="http://schemas.microsoft.com/office/powerpoint/2010/main" val="398698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DD41D-F615-45AA-BA2C-75260A959F47}" type="datetime1">
              <a:rPr lang="fr-FR" smtClean="0"/>
              <a:t>17/01/2025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1D4AC13-524D-4BAD-B361-0DE4C39B497A}" type="slidenum">
              <a:rPr lang="fr-FR" smtClean="0"/>
              <a:t>‹N°›</a:t>
            </a:fld>
            <a:endParaRPr lang="fr-FR"/>
          </a:p>
        </p:txBody>
      </p:sp>
    </p:spTree>
    <p:extLst>
      <p:ext uri="{BB962C8B-B14F-4D97-AF65-F5344CB8AC3E}">
        <p14:creationId xmlns:p14="http://schemas.microsoft.com/office/powerpoint/2010/main" val="361532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45DF81B-24CF-4511-9B4B-3FEEB6839E42}" type="datetime1">
              <a:rPr lang="fr-FR" smtClean="0"/>
              <a:t>17/01/2025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D4AC13-524D-4BAD-B361-0DE4C39B497A}" type="slidenum">
              <a:rPr lang="fr-FR" smtClean="0"/>
              <a:t>‹N°›</a:t>
            </a:fld>
            <a:endParaRPr lang="fr-FR"/>
          </a:p>
        </p:txBody>
      </p:sp>
    </p:spTree>
    <p:extLst>
      <p:ext uri="{BB962C8B-B14F-4D97-AF65-F5344CB8AC3E}">
        <p14:creationId xmlns:p14="http://schemas.microsoft.com/office/powerpoint/2010/main" val="177599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E20AA76-D215-4FC6-B4A7-04F040172C65}" type="datetime1">
              <a:rPr lang="fr-FR" smtClean="0"/>
              <a:t>17/01/2025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D4AC13-524D-4BAD-B361-0DE4C39B497A}" type="slidenum">
              <a:rPr lang="fr-FR" smtClean="0"/>
              <a:t>‹N°›</a:t>
            </a:fld>
            <a:endParaRPr lang="fr-FR"/>
          </a:p>
        </p:txBody>
      </p:sp>
    </p:spTree>
    <p:extLst>
      <p:ext uri="{BB962C8B-B14F-4D97-AF65-F5344CB8AC3E}">
        <p14:creationId xmlns:p14="http://schemas.microsoft.com/office/powerpoint/2010/main" val="413818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51DC744-6631-EDE5-3716-B6ED513449C4}"/>
              </a:ext>
            </a:extLst>
          </p:cNvPr>
          <p:cNvPicPr>
            <a:picLocks noChangeAspect="1"/>
          </p:cNvPicPr>
          <p:nvPr userDrawn="1"/>
        </p:nvPicPr>
        <p:blipFill>
          <a:blip r:embed="rId13"/>
          <a:stretch>
            <a:fillRect/>
          </a:stretch>
        </p:blipFill>
        <p:spPr>
          <a:xfrm>
            <a:off x="6115050" y="-225558"/>
            <a:ext cx="3786392" cy="2791662"/>
          </a:xfrm>
          <a:prstGeom prst="rect">
            <a:avLst/>
          </a:prstGeom>
        </p:spPr>
      </p:pic>
      <p:sp>
        <p:nvSpPr>
          <p:cNvPr id="2" name="Title Placeholder 1"/>
          <p:cNvSpPr>
            <a:spLocks noGrp="1"/>
          </p:cNvSpPr>
          <p:nvPr>
            <p:ph type="title"/>
          </p:nvPr>
        </p:nvSpPr>
        <p:spPr>
          <a:xfrm>
            <a:off x="121546" y="136524"/>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F7B26-9D9F-4D80-B4C4-E31D6E7F7019}" type="datetime1">
              <a:rPr lang="fr-FR" smtClean="0"/>
              <a:t>17/01/2025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158453" y="6448361"/>
            <a:ext cx="903549" cy="365125"/>
          </a:xfrm>
          <a:prstGeom prst="rect">
            <a:avLst/>
          </a:prstGeom>
        </p:spPr>
        <p:txBody>
          <a:bodyPr vert="horz" lIns="91440" tIns="45720" rIns="91440" bIns="45720" rtlCol="0" anchor="ctr"/>
          <a:lstStyle>
            <a:lvl1pPr algn="r">
              <a:defRPr sz="1400">
                <a:solidFill>
                  <a:srgbClr val="309742"/>
                </a:solidFill>
                <a:latin typeface="AkkuratStd" panose="020B0504020101020102" pitchFamily="34" charset="0"/>
              </a:defRPr>
            </a:lvl1pPr>
          </a:lstStyle>
          <a:p>
            <a:fld id="{91D4AC13-524D-4BAD-B361-0DE4C39B497A}" type="slidenum">
              <a:rPr lang="fr-FR" smtClean="0"/>
              <a:pPr/>
              <a:t>‹N°›</a:t>
            </a:fld>
            <a:endParaRPr lang="fr-FR" dirty="0"/>
          </a:p>
        </p:txBody>
      </p:sp>
    </p:spTree>
    <p:extLst>
      <p:ext uri="{BB962C8B-B14F-4D97-AF65-F5344CB8AC3E}">
        <p14:creationId xmlns:p14="http://schemas.microsoft.com/office/powerpoint/2010/main" val="4209525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kern="1200">
          <a:solidFill>
            <a:srgbClr val="309742"/>
          </a:solidFill>
          <a:latin typeface="AkkuratStd" panose="020B0504020101020102"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kkuratStd" panose="020B050402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kkuratStd" panose="020B050402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kkuratStd" panose="020B050402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kuratStd" panose="020B050402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kuratStd"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sv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frcneurodon.org/" TargetMode="External"/><Relationship Id="rId4" Type="http://schemas.openxmlformats.org/officeDocument/2006/relationships/hyperlink" Target="mailto:neurodon@frcneurodon.org" TargetMode="External"/></Relationships>
</file>

<file path=ppt/slides/_rels/slide12.xml.rels><?xml version="1.0" encoding="UTF-8" standalone="yes"?>
<Relationships xmlns="http://schemas.openxmlformats.org/package/2006/relationships"><Relationship Id="rId3" Type="http://schemas.microsoft.com/office/2018/10/relationships/comments" Target="../comments/modernComment_235_48D0AE0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2F_81DB6D67.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18/10/relationships/comments" Target="../comments/modernComment_22E_3B34A33F.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rcneurodon.org/informer-sur-la-recherche/actus/les-bienfaits-de-la-nature-sur-le-cerveau/"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18/10/relationships/comments" Target="../comments/modernComment_233_AB28E38.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232_C6FCF53F.xml"/><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forms.gle/4BZ9jtKWoDDZGDsT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rcneurodon.us9.list-manage.com/subscribe?u=867f190b6ca33009a8f4d0f6a&amp;id=27291893cd"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iel, plein air, plante, nuage&#10;&#10;Description générée automatiquement">
            <a:extLst>
              <a:ext uri="{FF2B5EF4-FFF2-40B4-BE49-F238E27FC236}">
                <a16:creationId xmlns:a16="http://schemas.microsoft.com/office/drawing/2014/main" id="{443FCCB6-E6B6-857C-8A10-03BFCEE10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601420" cy="4923802"/>
          </a:xfrm>
          <a:prstGeom prst="rect">
            <a:avLst/>
          </a:prstGeom>
        </p:spPr>
      </p:pic>
      <p:sp>
        <p:nvSpPr>
          <p:cNvPr id="24" name="Titre 1">
            <a:extLst>
              <a:ext uri="{FF2B5EF4-FFF2-40B4-BE49-F238E27FC236}">
                <a16:creationId xmlns:a16="http://schemas.microsoft.com/office/drawing/2014/main" id="{C21A0312-F39C-4095-A1E5-74AB6AAFAAD0}"/>
              </a:ext>
            </a:extLst>
          </p:cNvPr>
          <p:cNvSpPr>
            <a:spLocks noGrp="1"/>
          </p:cNvSpPr>
          <p:nvPr/>
        </p:nvSpPr>
        <p:spPr>
          <a:xfrm>
            <a:off x="-190852" y="4689228"/>
            <a:ext cx="5144788" cy="31054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3200" dirty="0">
              <a:latin typeface="AkkuratStd Light" panose="020B0404020101020102" pitchFamily="34" charset="0"/>
            </a:endParaRPr>
          </a:p>
        </p:txBody>
      </p:sp>
      <p:pic>
        <p:nvPicPr>
          <p:cNvPr id="26" name="Image 25">
            <a:extLst>
              <a:ext uri="{FF2B5EF4-FFF2-40B4-BE49-F238E27FC236}">
                <a16:creationId xmlns:a16="http://schemas.microsoft.com/office/drawing/2014/main" id="{8AEB479A-B77E-4EAB-871B-FFBC8231701C}"/>
              </a:ext>
            </a:extLst>
          </p:cNvPr>
          <p:cNvPicPr>
            <a:picLocks noChangeAspect="1"/>
          </p:cNvPicPr>
          <p:nvPr/>
        </p:nvPicPr>
        <p:blipFill>
          <a:blip r:embed="rId4"/>
          <a:stretch>
            <a:fillRect/>
          </a:stretch>
        </p:blipFill>
        <p:spPr>
          <a:xfrm>
            <a:off x="2719128" y="2769652"/>
            <a:ext cx="4163163" cy="3069450"/>
          </a:xfrm>
          <a:prstGeom prst="rect">
            <a:avLst/>
          </a:prstGeom>
        </p:spPr>
      </p:pic>
      <p:pic>
        <p:nvPicPr>
          <p:cNvPr id="5" name="Image 4">
            <a:extLst>
              <a:ext uri="{FF2B5EF4-FFF2-40B4-BE49-F238E27FC236}">
                <a16:creationId xmlns:a16="http://schemas.microsoft.com/office/drawing/2014/main" id="{E9593E41-8147-4CDC-9994-9B0FD18655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3179" y="5663847"/>
            <a:ext cx="1283821" cy="1041754"/>
          </a:xfrm>
          <a:prstGeom prst="rect">
            <a:avLst/>
          </a:prstGeom>
        </p:spPr>
      </p:pic>
      <p:sp>
        <p:nvSpPr>
          <p:cNvPr id="16" name="ZoneTexte 15">
            <a:extLst>
              <a:ext uri="{FF2B5EF4-FFF2-40B4-BE49-F238E27FC236}">
                <a16:creationId xmlns:a16="http://schemas.microsoft.com/office/drawing/2014/main" id="{02DFAE23-869F-9EE9-300F-E1B14AC49C65}"/>
              </a:ext>
            </a:extLst>
          </p:cNvPr>
          <p:cNvSpPr txBox="1"/>
          <p:nvPr/>
        </p:nvSpPr>
        <p:spPr>
          <a:xfrm>
            <a:off x="182506" y="4689227"/>
            <a:ext cx="5483733" cy="2400657"/>
          </a:xfrm>
          <a:prstGeom prst="rect">
            <a:avLst/>
          </a:prstGeom>
          <a:noFill/>
        </p:spPr>
        <p:txBody>
          <a:bodyPr wrap="square" rtlCol="0">
            <a:spAutoFit/>
          </a:bodyPr>
          <a:lstStyle/>
          <a:p>
            <a:r>
              <a:rPr lang="fr-FR" sz="4400" b="1" dirty="0">
                <a:solidFill>
                  <a:srgbClr val="309742"/>
                </a:solidFill>
                <a:latin typeface="AkkuratStd" panose="020B0504020101020102" pitchFamily="34" charset="0"/>
                <a:cs typeface="Arial" panose="020B0604020202020204" pitchFamily="34" charset="0"/>
              </a:rPr>
              <a:t>Jardins Ouverts </a:t>
            </a:r>
          </a:p>
          <a:p>
            <a:r>
              <a:rPr lang="fr-FR" sz="4400" b="1" dirty="0">
                <a:solidFill>
                  <a:srgbClr val="309742"/>
                </a:solidFill>
                <a:latin typeface="AkkuratStd" panose="020B0504020101020102" pitchFamily="34" charset="0"/>
                <a:cs typeface="Arial" panose="020B0604020202020204" pitchFamily="34" charset="0"/>
              </a:rPr>
              <a:t>pour le </a:t>
            </a:r>
            <a:r>
              <a:rPr lang="fr-FR" sz="4400" b="1" dirty="0" err="1">
                <a:solidFill>
                  <a:srgbClr val="309742"/>
                </a:solidFill>
                <a:latin typeface="AkkuratStd" panose="020B0504020101020102" pitchFamily="34" charset="0"/>
                <a:cs typeface="Arial" panose="020B0604020202020204" pitchFamily="34" charset="0"/>
              </a:rPr>
              <a:t>neurodon</a:t>
            </a:r>
            <a:endParaRPr lang="fr-FR" sz="4400" b="1" dirty="0">
              <a:solidFill>
                <a:srgbClr val="309742"/>
              </a:solidFill>
              <a:latin typeface="AkkuratStd" panose="020B0504020101020102" pitchFamily="34" charset="0"/>
              <a:cs typeface="Arial" panose="020B0604020202020204" pitchFamily="34" charset="0"/>
            </a:endParaRPr>
          </a:p>
          <a:p>
            <a:endParaRPr lang="fr-FR" sz="1000" b="1" dirty="0">
              <a:solidFill>
                <a:srgbClr val="309742"/>
              </a:solidFill>
              <a:latin typeface="AkkuratStd" panose="020B0504020101020102" pitchFamily="34" charset="0"/>
              <a:cs typeface="Arial" panose="020B0604020202020204" pitchFamily="34" charset="0"/>
            </a:endParaRPr>
          </a:p>
          <a:p>
            <a:r>
              <a:rPr lang="fr-FR" sz="2400" dirty="0">
                <a:solidFill>
                  <a:srgbClr val="309742"/>
                </a:solidFill>
                <a:latin typeface="AkkuratStd" panose="020B0504020101020102" pitchFamily="34" charset="0"/>
                <a:cs typeface="Arial" panose="020B0604020202020204" pitchFamily="34" charset="0"/>
              </a:rPr>
              <a:t>Dossier de présentation</a:t>
            </a:r>
          </a:p>
          <a:p>
            <a:endParaRPr lang="fr-FR" sz="2800" dirty="0">
              <a:solidFill>
                <a:schemeClr val="bg1"/>
              </a:solidFill>
              <a:latin typeface="AkkuratStd" panose="020B0504020101020102" pitchFamily="34" charset="0"/>
            </a:endParaRPr>
          </a:p>
        </p:txBody>
      </p:sp>
      <p:sp>
        <p:nvSpPr>
          <p:cNvPr id="3" name="ZoneTexte 2">
            <a:extLst>
              <a:ext uri="{FF2B5EF4-FFF2-40B4-BE49-F238E27FC236}">
                <a16:creationId xmlns:a16="http://schemas.microsoft.com/office/drawing/2014/main" id="{ABC6DFD0-397B-7297-14BE-65DD1A1938CA}"/>
              </a:ext>
            </a:extLst>
          </p:cNvPr>
          <p:cNvSpPr txBox="1"/>
          <p:nvPr/>
        </p:nvSpPr>
        <p:spPr>
          <a:xfrm>
            <a:off x="4090710" y="3839250"/>
            <a:ext cx="4947920" cy="1077218"/>
          </a:xfrm>
          <a:prstGeom prst="rect">
            <a:avLst/>
          </a:prstGeom>
          <a:noFill/>
        </p:spPr>
        <p:txBody>
          <a:bodyPr wrap="square">
            <a:spAutoFit/>
          </a:bodyPr>
          <a:lstStyle/>
          <a:p>
            <a:pPr algn="r"/>
            <a:r>
              <a:rPr lang="fr-FR" sz="2800" b="1" dirty="0">
                <a:effectLst/>
                <a:latin typeface="AkkuratStd" panose="020B0504020101020102" pitchFamily="34" charset="0"/>
                <a:ea typeface="Verdana" panose="020B0604030504040204" pitchFamily="34" charset="0"/>
                <a:cs typeface="Verdana" panose="020B0604030504040204" pitchFamily="34" charset="0"/>
              </a:rPr>
              <a:t>2025</a:t>
            </a:r>
            <a:r>
              <a:rPr lang="fr-FR" b="1" dirty="0">
                <a:effectLst/>
                <a:latin typeface="AkkuratStd" panose="020B0504020101020102" pitchFamily="34" charset="0"/>
                <a:ea typeface="Verdana" panose="020B0604030504040204" pitchFamily="34" charset="0"/>
                <a:cs typeface="Verdana" panose="020B0604030504040204" pitchFamily="34" charset="0"/>
              </a:rPr>
              <a:t> </a:t>
            </a:r>
          </a:p>
          <a:p>
            <a:pPr algn="r"/>
            <a:r>
              <a:rPr lang="fr-FR" b="1" dirty="0">
                <a:solidFill>
                  <a:srgbClr val="309742"/>
                </a:solidFill>
                <a:effectLst/>
                <a:latin typeface="AkkuratStd" panose="020B0504020101020102" pitchFamily="34" charset="0"/>
                <a:ea typeface="Verdana" panose="020B0604030504040204" pitchFamily="34" charset="0"/>
                <a:cs typeface="Verdana" panose="020B0604030504040204" pitchFamily="34" charset="0"/>
              </a:rPr>
              <a:t>22</a:t>
            </a:r>
            <a:r>
              <a:rPr lang="fr-FR" b="1" baseline="30000" dirty="0">
                <a:solidFill>
                  <a:srgbClr val="309742"/>
                </a:solidFill>
                <a:effectLst/>
                <a:latin typeface="AkkuratStd" panose="020B0504020101020102" pitchFamily="34" charset="0"/>
                <a:ea typeface="Verdana" panose="020B0604030504040204" pitchFamily="34" charset="0"/>
                <a:cs typeface="Verdana" panose="020B0604030504040204" pitchFamily="34" charset="0"/>
              </a:rPr>
              <a:t>ème</a:t>
            </a:r>
            <a:r>
              <a:rPr lang="fr-FR" b="1" dirty="0">
                <a:solidFill>
                  <a:srgbClr val="309742"/>
                </a:solidFill>
                <a:effectLst/>
                <a:latin typeface="AkkuratStd" panose="020B0504020101020102" pitchFamily="34" charset="0"/>
                <a:ea typeface="Verdana" panose="020B0604030504040204" pitchFamily="34" charset="0"/>
                <a:cs typeface="Verdana" panose="020B0604030504040204" pitchFamily="34" charset="0"/>
              </a:rPr>
              <a:t> édition</a:t>
            </a:r>
            <a:r>
              <a:rPr lang="fr-FR" dirty="0">
                <a:solidFill>
                  <a:srgbClr val="309742"/>
                </a:solidFill>
                <a:effectLst/>
                <a:latin typeface="AkkuratStd" panose="020B0504020101020102" pitchFamily="34" charset="0"/>
                <a:ea typeface="Verdana" panose="020B0604030504040204" pitchFamily="34" charset="0"/>
                <a:cs typeface="Verdana" panose="020B0604030504040204" pitchFamily="34" charset="0"/>
              </a:rPr>
              <a:t> </a:t>
            </a:r>
          </a:p>
          <a:p>
            <a:pPr algn="r"/>
            <a:r>
              <a:rPr lang="fr-FR" dirty="0">
                <a:effectLst/>
                <a:latin typeface="AkkuratStd" panose="020B0504020101020102" pitchFamily="34" charset="0"/>
                <a:ea typeface="Verdana" panose="020B0604030504040204" pitchFamily="34" charset="0"/>
                <a:cs typeface="Verdana" panose="020B0604030504040204" pitchFamily="34" charset="0"/>
              </a:rPr>
              <a:t>Du jeudi 8 au dimanche 11 mai</a:t>
            </a:r>
          </a:p>
        </p:txBody>
      </p:sp>
      <p:pic>
        <p:nvPicPr>
          <p:cNvPr id="4" name="Image 3" descr="Une image contenant texte, capture d’écran, Police, Graphique&#10;&#10;Description générée automatiquement">
            <a:extLst>
              <a:ext uri="{FF2B5EF4-FFF2-40B4-BE49-F238E27FC236}">
                <a16:creationId xmlns:a16="http://schemas.microsoft.com/office/drawing/2014/main" id="{78985C21-5332-C316-0E0F-F6F20F70EA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2189" y="5582545"/>
            <a:ext cx="1649937" cy="1154956"/>
          </a:xfrm>
          <a:prstGeom prst="rect">
            <a:avLst/>
          </a:prstGeom>
        </p:spPr>
      </p:pic>
    </p:spTree>
    <p:extLst>
      <p:ext uri="{BB962C8B-B14F-4D97-AF65-F5344CB8AC3E}">
        <p14:creationId xmlns:p14="http://schemas.microsoft.com/office/powerpoint/2010/main" val="33801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057B6-76DB-AC54-FF72-D8364426732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1D8C875-D664-F77C-A2DE-4220D1A67204}"/>
              </a:ext>
            </a:extLst>
          </p:cNvPr>
          <p:cNvSpPr>
            <a:spLocks noGrp="1"/>
          </p:cNvSpPr>
          <p:nvPr>
            <p:ph type="title"/>
          </p:nvPr>
        </p:nvSpPr>
        <p:spPr>
          <a:xfrm>
            <a:off x="220936" y="-72799"/>
            <a:ext cx="7886700" cy="1325563"/>
          </a:xfrm>
        </p:spPr>
        <p:txBody>
          <a:bodyPr/>
          <a:lstStyle/>
          <a:p>
            <a:r>
              <a:rPr lang="fr-FR" sz="3600" b="1" dirty="0">
                <a:solidFill>
                  <a:srgbClr val="309742"/>
                </a:solidFill>
                <a:cs typeface="Arial" panose="020B0604020202020204" pitchFamily="34" charset="0"/>
              </a:rPr>
              <a:t>Le mot des représentants</a:t>
            </a:r>
            <a:endParaRPr lang="fr-FR" dirty="0"/>
          </a:p>
        </p:txBody>
      </p:sp>
      <p:sp>
        <p:nvSpPr>
          <p:cNvPr id="4" name="Espace réservé du numéro de diapositive 3">
            <a:extLst>
              <a:ext uri="{FF2B5EF4-FFF2-40B4-BE49-F238E27FC236}">
                <a16:creationId xmlns:a16="http://schemas.microsoft.com/office/drawing/2014/main" id="{664F3777-191B-8BEE-4355-45BBF6896166}"/>
              </a:ext>
            </a:extLst>
          </p:cNvPr>
          <p:cNvSpPr>
            <a:spLocks noGrp="1"/>
          </p:cNvSpPr>
          <p:nvPr>
            <p:ph type="sldNum" sz="quarter" idx="12"/>
          </p:nvPr>
        </p:nvSpPr>
        <p:spPr/>
        <p:txBody>
          <a:bodyPr/>
          <a:lstStyle/>
          <a:p>
            <a:fld id="{91D4AC13-524D-4BAD-B361-0DE4C39B497A}" type="slidenum">
              <a:rPr lang="fr-FR" smtClean="0"/>
              <a:t>10</a:t>
            </a:fld>
            <a:endParaRPr lang="fr-FR"/>
          </a:p>
        </p:txBody>
      </p:sp>
      <p:sp>
        <p:nvSpPr>
          <p:cNvPr id="5" name="Rectangle 2">
            <a:extLst>
              <a:ext uri="{FF2B5EF4-FFF2-40B4-BE49-F238E27FC236}">
                <a16:creationId xmlns:a16="http://schemas.microsoft.com/office/drawing/2014/main" id="{FBFE59A3-641F-B8EB-2A88-BB1740C924EC}"/>
              </a:ext>
            </a:extLst>
          </p:cNvPr>
          <p:cNvSpPr>
            <a:spLocks noChangeArrowheads="1"/>
          </p:cNvSpPr>
          <p:nvPr/>
        </p:nvSpPr>
        <p:spPr bwMode="auto">
          <a:xfrm>
            <a:off x="0" y="4737872"/>
            <a:ext cx="8239386" cy="1890332"/>
          </a:xfrm>
          <a:prstGeom prst="rect">
            <a:avLst/>
          </a:prstGeom>
          <a:solidFill>
            <a:srgbClr val="E1E8E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213E5998-6BDE-2AA1-85E3-CFD0F9D7C2DB}"/>
              </a:ext>
            </a:extLst>
          </p:cNvPr>
          <p:cNvSpPr>
            <a:spLocks noChangeArrowheads="1"/>
          </p:cNvSpPr>
          <p:nvPr/>
        </p:nvSpPr>
        <p:spPr bwMode="auto">
          <a:xfrm>
            <a:off x="917085" y="1829916"/>
            <a:ext cx="8239386" cy="1932913"/>
          </a:xfrm>
          <a:prstGeom prst="rect">
            <a:avLst/>
          </a:prstGeom>
          <a:solidFill>
            <a:srgbClr val="E1E8E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grpSp>
        <p:nvGrpSpPr>
          <p:cNvPr id="7" name="Groupe 6">
            <a:extLst>
              <a:ext uri="{FF2B5EF4-FFF2-40B4-BE49-F238E27FC236}">
                <a16:creationId xmlns:a16="http://schemas.microsoft.com/office/drawing/2014/main" id="{995C73D5-B9F6-3DAE-95B7-5AF2B7BE1A5D}"/>
              </a:ext>
            </a:extLst>
          </p:cNvPr>
          <p:cNvGrpSpPr/>
          <p:nvPr/>
        </p:nvGrpSpPr>
        <p:grpSpPr>
          <a:xfrm>
            <a:off x="0" y="1103698"/>
            <a:ext cx="9156471" cy="5516136"/>
            <a:chOff x="268534" y="1047883"/>
            <a:chExt cx="10060153" cy="6156116"/>
          </a:xfrm>
        </p:grpSpPr>
        <p:pic>
          <p:nvPicPr>
            <p:cNvPr id="8" name="Image 7" descr="Une image contenant Visage humain, personne, habits, Accessoire de mode&#10;&#10;Description générée automatiquement">
              <a:extLst>
                <a:ext uri="{FF2B5EF4-FFF2-40B4-BE49-F238E27FC236}">
                  <a16:creationId xmlns:a16="http://schemas.microsoft.com/office/drawing/2014/main" id="{936E2C8B-A872-473F-9AC3-AF2112EB13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34" y="1068501"/>
              <a:ext cx="1691561" cy="2537342"/>
            </a:xfrm>
            <a:prstGeom prst="rect">
              <a:avLst/>
            </a:prstGeom>
          </p:spPr>
        </p:pic>
        <p:sp>
          <p:nvSpPr>
            <p:cNvPr id="9" name="ZoneTexte 8">
              <a:extLst>
                <a:ext uri="{FF2B5EF4-FFF2-40B4-BE49-F238E27FC236}">
                  <a16:creationId xmlns:a16="http://schemas.microsoft.com/office/drawing/2014/main" id="{1C18DA68-DB1D-4D30-FEE9-4BE8725963DD}"/>
                </a:ext>
              </a:extLst>
            </p:cNvPr>
            <p:cNvSpPr txBox="1"/>
            <p:nvPr/>
          </p:nvSpPr>
          <p:spPr>
            <a:xfrm>
              <a:off x="2387489" y="1047883"/>
              <a:ext cx="2971800" cy="686969"/>
            </a:xfrm>
            <a:prstGeom prst="rect">
              <a:avLst/>
            </a:prstGeom>
            <a:noFill/>
          </p:spPr>
          <p:txBody>
            <a:bodyPr wrap="square" rtlCol="0">
              <a:spAutoFit/>
            </a:bodyPr>
            <a:lstStyle/>
            <a:p>
              <a:r>
                <a:rPr lang="fr-FR" b="1" dirty="0">
                  <a:latin typeface="AkkuratStd" panose="020B0504020101020102" pitchFamily="34" charset="0"/>
                </a:rPr>
                <a:t>Béatrice de Durfort</a:t>
              </a:r>
            </a:p>
            <a:p>
              <a:r>
                <a:rPr lang="fr-FR" sz="1600" dirty="0">
                  <a:latin typeface="AkkuratStd" panose="020B0504020101020102" pitchFamily="34" charset="0"/>
                </a:rPr>
                <a:t>Présidente de la FRC</a:t>
              </a:r>
            </a:p>
          </p:txBody>
        </p:sp>
        <p:cxnSp>
          <p:nvCxnSpPr>
            <p:cNvPr id="11" name="Connecteur droit 10">
              <a:extLst>
                <a:ext uri="{FF2B5EF4-FFF2-40B4-BE49-F238E27FC236}">
                  <a16:creationId xmlns:a16="http://schemas.microsoft.com/office/drawing/2014/main" id="{5C44EE5E-2280-EFD6-D80C-10415B09DE7A}"/>
                </a:ext>
              </a:extLst>
            </p:cNvPr>
            <p:cNvCxnSpPr>
              <a:cxnSpLocks/>
            </p:cNvCxnSpPr>
            <p:nvPr/>
          </p:nvCxnSpPr>
          <p:spPr>
            <a:xfrm>
              <a:off x="1659060" y="1815069"/>
              <a:ext cx="4517571"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12" name="Image 11" descr="Une image contenant personne, Visage humain, plein air, arbre&#10;&#10;Description générée automatiquement">
              <a:extLst>
                <a:ext uri="{FF2B5EF4-FFF2-40B4-BE49-F238E27FC236}">
                  <a16:creationId xmlns:a16="http://schemas.microsoft.com/office/drawing/2014/main" id="{934B5A5D-8B64-980E-F71F-1C2D5811F97B}"/>
                </a:ext>
              </a:extLst>
            </p:cNvPr>
            <p:cNvPicPr>
              <a:picLocks noChangeAspect="1"/>
            </p:cNvPicPr>
            <p:nvPr/>
          </p:nvPicPr>
          <p:blipFill>
            <a:blip r:embed="rId3" cstate="print">
              <a:extLst>
                <a:ext uri="{28A0092B-C50C-407E-A947-70E740481C1C}">
                  <a14:useLocalDpi xmlns:a14="http://schemas.microsoft.com/office/drawing/2010/main" val="0"/>
                </a:ext>
              </a:extLst>
            </a:blip>
            <a:srcRect l="25820" r="15573" b="24847"/>
            <a:stretch/>
          </p:blipFill>
          <p:spPr>
            <a:xfrm>
              <a:off x="8585164" y="4350952"/>
              <a:ext cx="1743523" cy="2615284"/>
            </a:xfrm>
            <a:prstGeom prst="rect">
              <a:avLst/>
            </a:prstGeom>
          </p:spPr>
        </p:pic>
        <p:sp>
          <p:nvSpPr>
            <p:cNvPr id="13" name="ZoneTexte 12">
              <a:extLst>
                <a:ext uri="{FF2B5EF4-FFF2-40B4-BE49-F238E27FC236}">
                  <a16:creationId xmlns:a16="http://schemas.microsoft.com/office/drawing/2014/main" id="{9A301315-2DD8-64F4-58F2-C5FA855157F7}"/>
                </a:ext>
              </a:extLst>
            </p:cNvPr>
            <p:cNvSpPr txBox="1"/>
            <p:nvPr/>
          </p:nvSpPr>
          <p:spPr>
            <a:xfrm>
              <a:off x="4280941" y="4340370"/>
              <a:ext cx="3981370" cy="686969"/>
            </a:xfrm>
            <a:prstGeom prst="rect">
              <a:avLst/>
            </a:prstGeom>
            <a:noFill/>
          </p:spPr>
          <p:txBody>
            <a:bodyPr wrap="square" rtlCol="0">
              <a:spAutoFit/>
            </a:bodyPr>
            <a:lstStyle/>
            <a:p>
              <a:pPr algn="r"/>
              <a:r>
                <a:rPr lang="fr-FR" b="1" dirty="0">
                  <a:latin typeface="AkkuratStd" panose="020B0504020101020102" pitchFamily="34" charset="0"/>
                </a:rPr>
                <a:t>Geoffroy de Longuemar</a:t>
              </a:r>
            </a:p>
            <a:p>
              <a:pPr algn="r"/>
              <a:r>
                <a:rPr lang="fr-FR" sz="1600" dirty="0">
                  <a:latin typeface="AkkuratStd" panose="020B0504020101020102" pitchFamily="34" charset="0"/>
                </a:rPr>
                <a:t>Vice-Président du CPJF</a:t>
              </a:r>
            </a:p>
          </p:txBody>
        </p:sp>
        <p:cxnSp>
          <p:nvCxnSpPr>
            <p:cNvPr id="14" name="Connecteur droit 13">
              <a:extLst>
                <a:ext uri="{FF2B5EF4-FFF2-40B4-BE49-F238E27FC236}">
                  <a16:creationId xmlns:a16="http://schemas.microsoft.com/office/drawing/2014/main" id="{D3552B3D-63C0-E493-5334-9C27588892B3}"/>
                </a:ext>
              </a:extLst>
            </p:cNvPr>
            <p:cNvCxnSpPr>
              <a:cxnSpLocks/>
            </p:cNvCxnSpPr>
            <p:nvPr/>
          </p:nvCxnSpPr>
          <p:spPr>
            <a:xfrm>
              <a:off x="4443589" y="5103401"/>
              <a:ext cx="4517571"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15" name="ZoneTexte 14">
              <a:extLst>
                <a:ext uri="{FF2B5EF4-FFF2-40B4-BE49-F238E27FC236}">
                  <a16:creationId xmlns:a16="http://schemas.microsoft.com/office/drawing/2014/main" id="{625FA453-83B0-5799-0DCB-5E77455F2376}"/>
                </a:ext>
              </a:extLst>
            </p:cNvPr>
            <p:cNvSpPr txBox="1"/>
            <p:nvPr/>
          </p:nvSpPr>
          <p:spPr>
            <a:xfrm>
              <a:off x="2356930" y="2091552"/>
              <a:ext cx="7600849" cy="2060908"/>
            </a:xfrm>
            <a:prstGeom prst="rect">
              <a:avLst/>
            </a:prstGeom>
            <a:noFill/>
          </p:spPr>
          <p:txBody>
            <a:bodyPr wrap="square" rtlCol="0">
              <a:spAutoFit/>
            </a:bodyPr>
            <a:lstStyle/>
            <a:p>
              <a:pPr algn="just"/>
              <a:r>
                <a:rPr lang="fr-FR" sz="1600" i="1" dirty="0">
                  <a:solidFill>
                    <a:schemeClr val="tx1"/>
                  </a:solidFill>
                  <a:latin typeface="AkkuratStd" panose="020B0504020101020102" pitchFamily="34" charset="0"/>
                </a:rPr>
                <a:t>Nous sommes très heureux et honorés de ce partenariat fort depuis plus de 20 ans. Notre action commune sensibilise chacun aux bienfaits de la nature sur ce que nous sommes mais aussi à l’importance de la recherche sur le cerveau pour combattre les maladies. Un grand merci au CPJF de se mobiliser chaque pour la cause du cerveau à nos côtés chaque année !</a:t>
              </a:r>
            </a:p>
            <a:p>
              <a:endParaRPr lang="fr-FR" dirty="0"/>
            </a:p>
          </p:txBody>
        </p:sp>
        <p:pic>
          <p:nvPicPr>
            <p:cNvPr id="16" name="Graphique 15" descr="Guillemet ouvert avec un remplissage uni">
              <a:extLst>
                <a:ext uri="{FF2B5EF4-FFF2-40B4-BE49-F238E27FC236}">
                  <a16:creationId xmlns:a16="http://schemas.microsoft.com/office/drawing/2014/main" id="{9A0F0408-A83E-64E9-66B0-EFD213568D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40980" y="1830512"/>
              <a:ext cx="494088" cy="494088"/>
            </a:xfrm>
            <a:prstGeom prst="rect">
              <a:avLst/>
            </a:prstGeom>
          </p:spPr>
        </p:pic>
        <p:pic>
          <p:nvPicPr>
            <p:cNvPr id="17" name="Graphique 16" descr="Guillemet fermé avec un remplissage uni">
              <a:extLst>
                <a:ext uri="{FF2B5EF4-FFF2-40B4-BE49-F238E27FC236}">
                  <a16:creationId xmlns:a16="http://schemas.microsoft.com/office/drawing/2014/main" id="{E2DAE856-CA37-A5AF-C36C-E6752A468A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92046" y="3467388"/>
              <a:ext cx="457200" cy="457200"/>
            </a:xfrm>
            <a:prstGeom prst="rect">
              <a:avLst/>
            </a:prstGeom>
          </p:spPr>
        </p:pic>
        <p:sp>
          <p:nvSpPr>
            <p:cNvPr id="18" name="ZoneTexte 17">
              <a:extLst>
                <a:ext uri="{FF2B5EF4-FFF2-40B4-BE49-F238E27FC236}">
                  <a16:creationId xmlns:a16="http://schemas.microsoft.com/office/drawing/2014/main" id="{DCE15BB8-F5CC-27DB-BB99-D6F195F4FD7F}"/>
                </a:ext>
              </a:extLst>
            </p:cNvPr>
            <p:cNvSpPr txBox="1"/>
            <p:nvPr/>
          </p:nvSpPr>
          <p:spPr>
            <a:xfrm>
              <a:off x="769184" y="5343276"/>
              <a:ext cx="7492349" cy="1751771"/>
            </a:xfrm>
            <a:prstGeom prst="rect">
              <a:avLst/>
            </a:prstGeom>
            <a:noFill/>
          </p:spPr>
          <p:txBody>
            <a:bodyPr wrap="square" rtlCol="0">
              <a:spAutoFit/>
            </a:bodyPr>
            <a:lstStyle/>
            <a:p>
              <a:pPr algn="just"/>
              <a:r>
                <a:rPr lang="fr-FR" sz="1600" i="1" dirty="0">
                  <a:solidFill>
                    <a:schemeClr val="tx1"/>
                  </a:solidFill>
                  <a:latin typeface="AkkuratStd" panose="020B0504020101020102" pitchFamily="34" charset="0"/>
                </a:rPr>
                <a:t>Je tiens à remercier tous les parcs et jardins membres du CPJF qui organisent chaque année le </a:t>
              </a:r>
              <a:r>
                <a:rPr lang="fr-FR" sz="1600" i="1" dirty="0" err="1">
                  <a:solidFill>
                    <a:schemeClr val="tx1"/>
                  </a:solidFill>
                  <a:latin typeface="AkkuratStd" panose="020B0504020101020102" pitchFamily="34" charset="0"/>
                </a:rPr>
                <a:t>neurodon</a:t>
              </a:r>
              <a:r>
                <a:rPr lang="fr-FR" sz="1600" i="1" dirty="0">
                  <a:solidFill>
                    <a:schemeClr val="tx1"/>
                  </a:solidFill>
                  <a:latin typeface="AkkuratStd" panose="020B0504020101020102" pitchFamily="34" charset="0"/>
                </a:rPr>
                <a:t> à l’occasion des Jardins Ouverts. Ils mettent au service de la recherche leur formidable patrimoine souvent inconnu du grand public, et les chercheurs l’ont démontré, le contact avec la nature est bénéfique pour la santé du cerveau. Continuons d’unir nos forces pour lutter contre les maladies !</a:t>
              </a:r>
              <a:endParaRPr lang="fr-FR" sz="1600" dirty="0"/>
            </a:p>
          </p:txBody>
        </p:sp>
        <p:pic>
          <p:nvPicPr>
            <p:cNvPr id="19" name="Graphique 18" descr="Guillemet ouvert avec un remplissage uni">
              <a:extLst>
                <a:ext uri="{FF2B5EF4-FFF2-40B4-BE49-F238E27FC236}">
                  <a16:creationId xmlns:a16="http://schemas.microsoft.com/office/drawing/2014/main" id="{DB4185DF-BE66-9E8A-166D-D62F05F81C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96" y="5103401"/>
              <a:ext cx="494088" cy="494088"/>
            </a:xfrm>
            <a:prstGeom prst="rect">
              <a:avLst/>
            </a:prstGeom>
          </p:spPr>
        </p:pic>
        <p:pic>
          <p:nvPicPr>
            <p:cNvPr id="20" name="Graphique 19" descr="Guillemet fermé avec un remplissage uni">
              <a:extLst>
                <a:ext uri="{FF2B5EF4-FFF2-40B4-BE49-F238E27FC236}">
                  <a16:creationId xmlns:a16="http://schemas.microsoft.com/office/drawing/2014/main" id="{29F41D05-73BA-737C-E0BC-F7E16E8ABA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27963" y="6746799"/>
              <a:ext cx="457200" cy="457200"/>
            </a:xfrm>
            <a:prstGeom prst="rect">
              <a:avLst/>
            </a:prstGeom>
          </p:spPr>
        </p:pic>
      </p:grpSp>
    </p:spTree>
    <p:extLst>
      <p:ext uri="{BB962C8B-B14F-4D97-AF65-F5344CB8AC3E}">
        <p14:creationId xmlns:p14="http://schemas.microsoft.com/office/powerpoint/2010/main" val="112110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35C5C-4F10-F449-E5F8-CC4C8933112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EC77FCC-4E89-73F2-1A1A-5B548DBFB702}"/>
              </a:ext>
            </a:extLst>
          </p:cNvPr>
          <p:cNvSpPr>
            <a:spLocks noGrp="1"/>
          </p:cNvSpPr>
          <p:nvPr>
            <p:ph type="title"/>
          </p:nvPr>
        </p:nvSpPr>
        <p:spPr/>
        <p:txBody>
          <a:bodyPr/>
          <a:lstStyle/>
          <a:p>
            <a:r>
              <a:rPr lang="fr-FR" sz="3600" b="1" dirty="0">
                <a:solidFill>
                  <a:srgbClr val="309742"/>
                </a:solidFill>
                <a:cs typeface="Arial" panose="020B0604020202020204" pitchFamily="34" charset="0"/>
              </a:rPr>
              <a:t>Vos contacts </a:t>
            </a:r>
            <a:br>
              <a:rPr lang="fr-FR" sz="3600" b="1" dirty="0">
                <a:solidFill>
                  <a:srgbClr val="309742"/>
                </a:solidFill>
                <a:cs typeface="Arial" panose="020B0604020202020204" pitchFamily="34" charset="0"/>
              </a:rPr>
            </a:br>
            <a:r>
              <a:rPr lang="fr-FR" sz="3600" b="1" dirty="0">
                <a:solidFill>
                  <a:srgbClr val="309742"/>
                </a:solidFill>
                <a:cs typeface="Arial" panose="020B0604020202020204" pitchFamily="34" charset="0"/>
              </a:rPr>
              <a:t>pour les Jardins Ouverts</a:t>
            </a:r>
            <a:endParaRPr lang="fr-FR" dirty="0"/>
          </a:p>
        </p:txBody>
      </p:sp>
      <p:sp>
        <p:nvSpPr>
          <p:cNvPr id="4" name="Espace réservé du numéro de diapositive 3">
            <a:extLst>
              <a:ext uri="{FF2B5EF4-FFF2-40B4-BE49-F238E27FC236}">
                <a16:creationId xmlns:a16="http://schemas.microsoft.com/office/drawing/2014/main" id="{39B6796C-C0AE-F686-1F7F-6A42E727EC49}"/>
              </a:ext>
            </a:extLst>
          </p:cNvPr>
          <p:cNvSpPr>
            <a:spLocks noGrp="1"/>
          </p:cNvSpPr>
          <p:nvPr>
            <p:ph type="sldNum" sz="quarter" idx="12"/>
          </p:nvPr>
        </p:nvSpPr>
        <p:spPr/>
        <p:txBody>
          <a:bodyPr/>
          <a:lstStyle/>
          <a:p>
            <a:fld id="{91D4AC13-524D-4BAD-B361-0DE4C39B497A}" type="slidenum">
              <a:rPr lang="fr-FR" smtClean="0"/>
              <a:t>11</a:t>
            </a:fld>
            <a:endParaRPr lang="fr-FR"/>
          </a:p>
        </p:txBody>
      </p:sp>
      <p:sp>
        <p:nvSpPr>
          <p:cNvPr id="5" name="ZoneTexte 4">
            <a:extLst>
              <a:ext uri="{FF2B5EF4-FFF2-40B4-BE49-F238E27FC236}">
                <a16:creationId xmlns:a16="http://schemas.microsoft.com/office/drawing/2014/main" id="{2CCF7C2D-8F86-519E-F1AF-D38A4EFEBA65}"/>
              </a:ext>
            </a:extLst>
          </p:cNvPr>
          <p:cNvSpPr txBox="1"/>
          <p:nvPr/>
        </p:nvSpPr>
        <p:spPr>
          <a:xfrm>
            <a:off x="628650" y="1992997"/>
            <a:ext cx="7073884" cy="2123658"/>
          </a:xfrm>
          <a:prstGeom prst="rect">
            <a:avLst/>
          </a:prstGeom>
          <a:noFill/>
        </p:spPr>
        <p:txBody>
          <a:bodyPr wrap="square" rtlCol="0">
            <a:spAutoFit/>
          </a:bodyPr>
          <a:lstStyle/>
          <a:p>
            <a:pPr algn="just"/>
            <a:r>
              <a:rPr lang="fr-FR" i="1" dirty="0">
                <a:effectLst/>
                <a:latin typeface="AkkuratStd" panose="020B0504020101020102" pitchFamily="34" charset="0"/>
                <a:ea typeface="Verdana" panose="020B0604030504040204" pitchFamily="34" charset="0"/>
              </a:rPr>
              <a:t>Future</a:t>
            </a:r>
            <a:r>
              <a:rPr lang="fr-FR" b="1" dirty="0">
                <a:effectLst/>
                <a:latin typeface="AkkuratStd" panose="020B0504020101020102" pitchFamily="34" charset="0"/>
                <a:ea typeface="Verdana" panose="020B0604030504040204" pitchFamily="34" charset="0"/>
              </a:rPr>
              <a:t> Fondation pour la Recherche sur le Cerveau (FRC)</a:t>
            </a:r>
          </a:p>
          <a:p>
            <a:pPr algn="just"/>
            <a:r>
              <a:rPr lang="fr-FR" sz="1600" dirty="0">
                <a:latin typeface="AkkuratStd" panose="020B0504020101020102" pitchFamily="34" charset="0"/>
                <a:ea typeface="Verdana" panose="020B0604030504040204" pitchFamily="34" charset="0"/>
              </a:rPr>
              <a:t>30 rue Pasquier 75008 Paris</a:t>
            </a:r>
            <a:endParaRPr lang="fr-FR" sz="1600" b="1" dirty="0">
              <a:effectLst/>
              <a:latin typeface="AkkuratStd" panose="020B0504020101020102" pitchFamily="34" charset="0"/>
              <a:ea typeface="Verdana" panose="020B0604030504040204" pitchFamily="34" charset="0"/>
            </a:endParaRPr>
          </a:p>
          <a:p>
            <a:pPr algn="just"/>
            <a:endParaRPr lang="fr-FR" sz="1600" dirty="0">
              <a:effectLst/>
              <a:latin typeface="AkkuratStd" panose="020B0504020101020102" pitchFamily="34" charset="0"/>
              <a:ea typeface="Verdana" panose="020B0604030504040204" pitchFamily="34" charset="0"/>
            </a:endParaRPr>
          </a:p>
          <a:p>
            <a:pPr algn="just"/>
            <a:r>
              <a:rPr lang="fr-FR" sz="1600" dirty="0">
                <a:effectLst/>
                <a:latin typeface="AkkuratStd" panose="020B0504020101020102" pitchFamily="34" charset="0"/>
                <a:ea typeface="Verdana" panose="020B0604030504040204" pitchFamily="34" charset="0"/>
              </a:rPr>
              <a:t>	</a:t>
            </a:r>
          </a:p>
          <a:p>
            <a:pPr algn="just"/>
            <a:endParaRPr lang="fr-FR" sz="1600" dirty="0">
              <a:effectLst/>
              <a:latin typeface="AkkuratStd" panose="020B0504020101020102" pitchFamily="34" charset="0"/>
              <a:ea typeface="Verdana" panose="020B0604030504040204" pitchFamily="34" charset="0"/>
            </a:endParaRPr>
          </a:p>
          <a:p>
            <a:pPr algn="just"/>
            <a:endParaRPr lang="fr-FR" sz="1600" dirty="0">
              <a:effectLst/>
              <a:latin typeface="AkkuratStd" panose="020B0504020101020102" pitchFamily="34" charset="0"/>
              <a:ea typeface="Verdana" panose="020B0604030504040204" pitchFamily="34" charset="0"/>
            </a:endParaRPr>
          </a:p>
          <a:p>
            <a:pPr algn="just"/>
            <a:r>
              <a:rPr lang="fr-FR" sz="1600" dirty="0">
                <a:effectLst/>
                <a:latin typeface="AkkuratStd" panose="020B0504020101020102" pitchFamily="34" charset="0"/>
                <a:ea typeface="Verdana" panose="020B0604030504040204" pitchFamily="34" charset="0"/>
              </a:rPr>
              <a:t>	</a:t>
            </a:r>
          </a:p>
          <a:p>
            <a:pPr algn="just"/>
            <a:endParaRPr lang="fr-FR" sz="1600" dirty="0">
              <a:effectLst/>
              <a:latin typeface="AkkuratStd" panose="020B0504020101020102" pitchFamily="34" charset="0"/>
              <a:ea typeface="Verdana" panose="020B0604030504040204" pitchFamily="34" charset="0"/>
            </a:endParaRPr>
          </a:p>
        </p:txBody>
      </p:sp>
      <p:pic>
        <p:nvPicPr>
          <p:cNvPr id="6" name="Image 5" descr="Une image contenant Visage humain, personne, sourire, habits&#10;&#10;Description générée automatiquement">
            <a:extLst>
              <a:ext uri="{FF2B5EF4-FFF2-40B4-BE49-F238E27FC236}">
                <a16:creationId xmlns:a16="http://schemas.microsoft.com/office/drawing/2014/main" id="{7223C60F-683C-C721-4748-EEA974112E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674" y="2930525"/>
            <a:ext cx="1243965" cy="1120512"/>
          </a:xfrm>
          <a:prstGeom prst="rect">
            <a:avLst/>
          </a:prstGeom>
          <a:noFill/>
          <a:ln>
            <a:noFill/>
          </a:ln>
        </p:spPr>
      </p:pic>
      <p:pic>
        <p:nvPicPr>
          <p:cNvPr id="7" name="Image 6" descr="Une image contenant Visage humain, personne, sourire, habits&#10;&#10;Description générée automatiquement">
            <a:extLst>
              <a:ext uri="{FF2B5EF4-FFF2-40B4-BE49-F238E27FC236}">
                <a16:creationId xmlns:a16="http://schemas.microsoft.com/office/drawing/2014/main" id="{C056D196-1C14-06DC-FB2A-21BDBFFC53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280" y="2930525"/>
            <a:ext cx="1244165" cy="1120512"/>
          </a:xfrm>
          <a:prstGeom prst="rect">
            <a:avLst/>
          </a:prstGeom>
          <a:noFill/>
          <a:ln>
            <a:noFill/>
          </a:ln>
        </p:spPr>
      </p:pic>
      <p:sp>
        <p:nvSpPr>
          <p:cNvPr id="8" name="ZoneTexte 7">
            <a:extLst>
              <a:ext uri="{FF2B5EF4-FFF2-40B4-BE49-F238E27FC236}">
                <a16:creationId xmlns:a16="http://schemas.microsoft.com/office/drawing/2014/main" id="{88E892D5-53DB-7328-6E10-DCF96C0EA8FC}"/>
              </a:ext>
            </a:extLst>
          </p:cNvPr>
          <p:cNvSpPr txBox="1"/>
          <p:nvPr/>
        </p:nvSpPr>
        <p:spPr>
          <a:xfrm>
            <a:off x="1441466" y="3687968"/>
            <a:ext cx="5232400" cy="830997"/>
          </a:xfrm>
          <a:prstGeom prst="rect">
            <a:avLst/>
          </a:prstGeom>
          <a:noFill/>
        </p:spPr>
        <p:txBody>
          <a:bodyPr wrap="square">
            <a:spAutoFit/>
          </a:bodyPr>
          <a:lstStyle/>
          <a:p>
            <a:pPr algn="just"/>
            <a:r>
              <a:rPr lang="fr-FR" sz="1600" dirty="0">
                <a:effectLst/>
                <a:latin typeface="AkkuratStd" panose="020B0504020101020102" pitchFamily="34" charset="0"/>
                <a:ea typeface="Verdana" panose="020B0604030504040204" pitchFamily="34" charset="0"/>
              </a:rPr>
              <a:t>Katia BORTOLASO</a:t>
            </a:r>
          </a:p>
          <a:p>
            <a:pPr algn="just"/>
            <a:r>
              <a:rPr lang="fr-FR" sz="1600" dirty="0">
                <a:effectLst/>
                <a:latin typeface="AkkuratStd" panose="020B0504020101020102" pitchFamily="34" charset="0"/>
                <a:ea typeface="Verdana" panose="020B0604030504040204" pitchFamily="34" charset="0"/>
              </a:rPr>
              <a:t>Chargée de la vie associative</a:t>
            </a:r>
          </a:p>
          <a:p>
            <a:pPr algn="just"/>
            <a:r>
              <a:rPr lang="fr-FR" sz="1600" dirty="0">
                <a:effectLst/>
                <a:latin typeface="AkkuratStd" panose="020B0504020101020102" pitchFamily="34" charset="0"/>
                <a:ea typeface="Verdana" panose="020B0604030504040204" pitchFamily="34" charset="0"/>
              </a:rPr>
              <a:t>01 58 36 46 46</a:t>
            </a:r>
          </a:p>
        </p:txBody>
      </p:sp>
      <p:sp>
        <p:nvSpPr>
          <p:cNvPr id="9" name="ZoneTexte 8">
            <a:extLst>
              <a:ext uri="{FF2B5EF4-FFF2-40B4-BE49-F238E27FC236}">
                <a16:creationId xmlns:a16="http://schemas.microsoft.com/office/drawing/2014/main" id="{49C6D55E-5B47-24BB-CF95-7433A0C3B2E9}"/>
              </a:ext>
            </a:extLst>
          </p:cNvPr>
          <p:cNvSpPr txBox="1"/>
          <p:nvPr/>
        </p:nvSpPr>
        <p:spPr>
          <a:xfrm>
            <a:off x="2218013" y="5149906"/>
            <a:ext cx="6535801" cy="1323439"/>
          </a:xfrm>
          <a:prstGeom prst="rect">
            <a:avLst/>
          </a:prstGeom>
          <a:noFill/>
        </p:spPr>
        <p:txBody>
          <a:bodyPr wrap="square" rtlCol="0">
            <a:spAutoFit/>
          </a:bodyPr>
          <a:lstStyle/>
          <a:p>
            <a:pPr marL="285750" indent="-285750" algn="just">
              <a:buFont typeface="Arial" panose="020B0604020202020204" pitchFamily="34" charset="0"/>
              <a:buChar char="•"/>
            </a:pPr>
            <a:r>
              <a:rPr lang="fr-FR" sz="1600" dirty="0">
                <a:latin typeface="AkkuratStd" panose="020B0504020101020102" pitchFamily="34" charset="0"/>
                <a:ea typeface="Verdana" panose="020B0604030504040204" pitchFamily="34" charset="0"/>
              </a:rPr>
              <a:t>Adresse email : </a:t>
            </a:r>
            <a:r>
              <a:rPr lang="fr-FR" sz="1600" dirty="0">
                <a:latin typeface="AkkuratStd" panose="020B0504020101020102" pitchFamily="34" charset="0"/>
                <a:ea typeface="Verdana" panose="020B0604030504040204" pitchFamily="34" charset="0"/>
                <a:hlinkClick r:id="rId4"/>
              </a:rPr>
              <a:t>neurodon@frcneurodon.org</a:t>
            </a:r>
            <a:endParaRPr lang="fr-FR" sz="1600" dirty="0">
              <a:latin typeface="AkkuratStd" panose="020B0504020101020102" pitchFamily="34" charset="0"/>
              <a:ea typeface="Verdana" panose="020B0604030504040204" pitchFamily="34" charset="0"/>
            </a:endParaRPr>
          </a:p>
          <a:p>
            <a:pPr algn="just"/>
            <a:endParaRPr lang="fr-FR" sz="1600" dirty="0">
              <a:effectLst/>
              <a:latin typeface="AkkuratStd" panose="020B0504020101020102" pitchFamily="34" charset="0"/>
              <a:ea typeface="Verdana" panose="020B0604030504040204" pitchFamily="34" charset="0"/>
            </a:endParaRPr>
          </a:p>
          <a:p>
            <a:pPr marL="285750" indent="-285750" algn="just">
              <a:buFont typeface="Arial" panose="020B0604020202020204" pitchFamily="34" charset="0"/>
              <a:buChar char="•"/>
            </a:pPr>
            <a:r>
              <a:rPr lang="fr-FR" sz="1600" dirty="0">
                <a:latin typeface="AkkuratStd" panose="020B0504020101020102" pitchFamily="34" charset="0"/>
                <a:ea typeface="Verdana" panose="020B0604030504040204" pitchFamily="34" charset="0"/>
              </a:rPr>
              <a:t>Pour en savoir plus sur la fondation et les actualités de la recherche, rendez-vous sur </a:t>
            </a:r>
            <a:r>
              <a:rPr lang="fr-FR" sz="1600" dirty="0">
                <a:latin typeface="AkkuratStd" panose="020B0504020101020102" pitchFamily="34" charset="0"/>
                <a:ea typeface="Verdana" panose="020B0604030504040204" pitchFamily="34" charset="0"/>
                <a:hlinkClick r:id="rId5"/>
              </a:rPr>
              <a:t>www.frcneurodon.org</a:t>
            </a:r>
            <a:r>
              <a:rPr lang="fr-FR" sz="1600" dirty="0">
                <a:latin typeface="AkkuratStd" panose="020B0504020101020102" pitchFamily="34" charset="0"/>
                <a:ea typeface="Verdana" panose="020B0604030504040204" pitchFamily="34" charset="0"/>
              </a:rPr>
              <a:t>.</a:t>
            </a:r>
            <a:endParaRPr lang="fr-FR" sz="1600" dirty="0">
              <a:effectLst/>
              <a:latin typeface="AkkuratStd" panose="020B0504020101020102" pitchFamily="34" charset="0"/>
              <a:ea typeface="Verdana" panose="020B0604030504040204" pitchFamily="34" charset="0"/>
            </a:endParaRPr>
          </a:p>
          <a:p>
            <a:pPr algn="just"/>
            <a:endParaRPr lang="fr-FR" sz="1600" dirty="0">
              <a:effectLst/>
              <a:latin typeface="AkkuratStd" panose="020B0504020101020102" pitchFamily="34" charset="0"/>
              <a:ea typeface="Verdana" panose="020B0604030504040204" pitchFamily="34" charset="0"/>
            </a:endParaRPr>
          </a:p>
        </p:txBody>
      </p:sp>
      <p:sp>
        <p:nvSpPr>
          <p:cNvPr id="11" name="ZoneTexte 10">
            <a:extLst>
              <a:ext uri="{FF2B5EF4-FFF2-40B4-BE49-F238E27FC236}">
                <a16:creationId xmlns:a16="http://schemas.microsoft.com/office/drawing/2014/main" id="{FFF60609-657E-AA8E-6039-10A3C8888CEF}"/>
              </a:ext>
            </a:extLst>
          </p:cNvPr>
          <p:cNvSpPr txBox="1"/>
          <p:nvPr/>
        </p:nvSpPr>
        <p:spPr>
          <a:xfrm>
            <a:off x="5766619" y="3670315"/>
            <a:ext cx="3219467" cy="830997"/>
          </a:xfrm>
          <a:prstGeom prst="rect">
            <a:avLst/>
          </a:prstGeom>
          <a:noFill/>
        </p:spPr>
        <p:txBody>
          <a:bodyPr wrap="square">
            <a:spAutoFit/>
          </a:bodyPr>
          <a:lstStyle/>
          <a:p>
            <a:pPr algn="just"/>
            <a:r>
              <a:rPr lang="fr-FR" sz="1600" dirty="0">
                <a:effectLst/>
                <a:latin typeface="AkkuratStd" panose="020B0504020101020102" pitchFamily="34" charset="0"/>
                <a:ea typeface="Verdana" panose="020B0604030504040204" pitchFamily="34" charset="0"/>
              </a:rPr>
              <a:t>Lucile FERRAND</a:t>
            </a:r>
          </a:p>
          <a:p>
            <a:pPr algn="just"/>
            <a:r>
              <a:rPr lang="fr-FR" sz="1600" dirty="0">
                <a:effectLst/>
                <a:latin typeface="AkkuratStd" panose="020B0504020101020102" pitchFamily="34" charset="0"/>
                <a:ea typeface="Verdana" panose="020B0604030504040204" pitchFamily="34" charset="0"/>
              </a:rPr>
              <a:t>Chargée de communication</a:t>
            </a:r>
          </a:p>
          <a:p>
            <a:pPr algn="just"/>
            <a:r>
              <a:rPr lang="fr-FR" sz="1600" dirty="0">
                <a:effectLst/>
                <a:latin typeface="AkkuratStd" panose="020B0504020101020102" pitchFamily="34" charset="0"/>
                <a:ea typeface="Verdana" panose="020B0604030504040204" pitchFamily="34" charset="0"/>
              </a:rPr>
              <a:t>01 58 36 46 48</a:t>
            </a:r>
          </a:p>
        </p:txBody>
      </p:sp>
      <p:pic>
        <p:nvPicPr>
          <p:cNvPr id="12" name="Image 11" descr="Une image contenant texte, capture d’écran, Police, Graphique&#10;&#10;Description générée automatiquement">
            <a:extLst>
              <a:ext uri="{FF2B5EF4-FFF2-40B4-BE49-F238E27FC236}">
                <a16:creationId xmlns:a16="http://schemas.microsoft.com/office/drawing/2014/main" id="{DDD19242-A7C0-4963-8857-3B60F0203A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74" y="5125082"/>
            <a:ext cx="1649937" cy="1154956"/>
          </a:xfrm>
          <a:prstGeom prst="rect">
            <a:avLst/>
          </a:prstGeom>
        </p:spPr>
      </p:pic>
    </p:spTree>
    <p:extLst>
      <p:ext uri="{BB962C8B-B14F-4D97-AF65-F5344CB8AC3E}">
        <p14:creationId xmlns:p14="http://schemas.microsoft.com/office/powerpoint/2010/main" val="317614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720CB97-925C-ED75-BA13-7C9732BC3DAA}"/>
              </a:ext>
            </a:extLst>
          </p:cNvPr>
          <p:cNvSpPr>
            <a:spLocks noChangeArrowheads="1"/>
          </p:cNvSpPr>
          <p:nvPr/>
        </p:nvSpPr>
        <p:spPr bwMode="auto">
          <a:xfrm>
            <a:off x="396240" y="4996142"/>
            <a:ext cx="8056880" cy="1615164"/>
          </a:xfrm>
          <a:prstGeom prst="rect">
            <a:avLst/>
          </a:prstGeom>
          <a:solidFill>
            <a:srgbClr val="E1E8E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2" name="Titre 1">
            <a:extLst>
              <a:ext uri="{FF2B5EF4-FFF2-40B4-BE49-F238E27FC236}">
                <a16:creationId xmlns:a16="http://schemas.microsoft.com/office/drawing/2014/main" id="{056A0CEC-06DB-6212-6419-CC37AEB6EDFE}"/>
              </a:ext>
            </a:extLst>
          </p:cNvPr>
          <p:cNvSpPr>
            <a:spLocks noGrp="1"/>
          </p:cNvSpPr>
          <p:nvPr>
            <p:ph type="title"/>
          </p:nvPr>
        </p:nvSpPr>
        <p:spPr>
          <a:xfrm>
            <a:off x="220936" y="246694"/>
            <a:ext cx="7350804" cy="1325563"/>
          </a:xfrm>
        </p:spPr>
        <p:txBody>
          <a:bodyPr>
            <a:noAutofit/>
          </a:bodyPr>
          <a:lstStyle/>
          <a:p>
            <a:r>
              <a:rPr lang="fr-FR" sz="2800" b="0" u="sng" dirty="0">
                <a:solidFill>
                  <a:srgbClr val="309742"/>
                </a:solidFill>
                <a:latin typeface="AkkuratStd" panose="020B0504020101020102" pitchFamily="34" charset="0"/>
                <a:cs typeface="Arial" panose="020B0604020202020204" pitchFamily="34" charset="0"/>
              </a:rPr>
              <a:t>Informations complémentaires :</a:t>
            </a:r>
            <a:br>
              <a:rPr lang="fr-FR" b="1" dirty="0">
                <a:solidFill>
                  <a:srgbClr val="309742"/>
                </a:solidFill>
                <a:latin typeface="AkkuratStd" panose="020B0504020101020102" pitchFamily="34" charset="0"/>
                <a:cs typeface="Arial" panose="020B0604020202020204" pitchFamily="34" charset="0"/>
              </a:rPr>
            </a:br>
            <a:r>
              <a:rPr lang="fr-FR" b="1" dirty="0">
                <a:solidFill>
                  <a:srgbClr val="309742"/>
                </a:solidFill>
                <a:latin typeface="AkkuratStd" panose="020B0504020101020102" pitchFamily="34" charset="0"/>
                <a:cs typeface="Arial" panose="020B0604020202020204" pitchFamily="34" charset="0"/>
              </a:rPr>
              <a:t>Comment faire un don personnel à la FRC ?</a:t>
            </a:r>
            <a:endParaRPr lang="fr-FR" dirty="0">
              <a:solidFill>
                <a:srgbClr val="309742"/>
              </a:solidFill>
              <a:latin typeface="AkkuratStd" panose="020B0504020101020102" pitchFamily="34" charset="0"/>
            </a:endParaRPr>
          </a:p>
        </p:txBody>
      </p:sp>
      <p:sp>
        <p:nvSpPr>
          <p:cNvPr id="4" name="Espace réservé du numéro de diapositive 3">
            <a:extLst>
              <a:ext uri="{FF2B5EF4-FFF2-40B4-BE49-F238E27FC236}">
                <a16:creationId xmlns:a16="http://schemas.microsoft.com/office/drawing/2014/main" id="{A1996534-5D29-592B-8178-0C9846E01F8E}"/>
              </a:ext>
            </a:extLst>
          </p:cNvPr>
          <p:cNvSpPr>
            <a:spLocks noGrp="1"/>
          </p:cNvSpPr>
          <p:nvPr>
            <p:ph type="sldNum" sz="quarter" idx="12"/>
          </p:nvPr>
        </p:nvSpPr>
        <p:spPr/>
        <p:txBody>
          <a:bodyPr/>
          <a:lstStyle/>
          <a:p>
            <a:fld id="{91D4AC13-524D-4BAD-B361-0DE4C39B497A}" type="slidenum">
              <a:rPr lang="fr-FR" smtClean="0"/>
              <a:t>12</a:t>
            </a:fld>
            <a:endParaRPr lang="fr-FR"/>
          </a:p>
        </p:txBody>
      </p:sp>
      <p:sp>
        <p:nvSpPr>
          <p:cNvPr id="22" name="ZoneTexte 21">
            <a:extLst>
              <a:ext uri="{FF2B5EF4-FFF2-40B4-BE49-F238E27FC236}">
                <a16:creationId xmlns:a16="http://schemas.microsoft.com/office/drawing/2014/main" id="{6E6A4E74-D77C-3A54-EA43-10964F502660}"/>
              </a:ext>
            </a:extLst>
          </p:cNvPr>
          <p:cNvSpPr txBox="1"/>
          <p:nvPr/>
        </p:nvSpPr>
        <p:spPr>
          <a:xfrm>
            <a:off x="1289940" y="1997490"/>
            <a:ext cx="7457820" cy="2923877"/>
          </a:xfrm>
          <a:prstGeom prst="rect">
            <a:avLst/>
          </a:prstGeom>
          <a:noFill/>
        </p:spPr>
        <p:txBody>
          <a:bodyPr wrap="square" rtlCol="0">
            <a:spAutoFit/>
          </a:bodyPr>
          <a:lstStyle/>
          <a:p>
            <a:pPr algn="just"/>
            <a:r>
              <a:rPr lang="fr-FR" sz="1600" b="1" dirty="0">
                <a:effectLst/>
                <a:latin typeface="AkkuratStd" panose="020B0504020101020102" pitchFamily="34" charset="0"/>
                <a:ea typeface="Verdana" panose="020B0604030504040204" pitchFamily="34" charset="0"/>
              </a:rPr>
              <a:t>Par chèque : </a:t>
            </a:r>
            <a:r>
              <a:rPr lang="fr-FR" sz="1600" dirty="0">
                <a:effectLst/>
                <a:latin typeface="AkkuratStd" panose="020B0504020101020102" pitchFamily="34" charset="0"/>
                <a:ea typeface="Verdana" panose="020B0604030504040204" pitchFamily="34" charset="0"/>
              </a:rPr>
              <a:t>à libeller à l’ordre « FRC Neurodon » et à envoyer 30 rue Pasquier 75008 Paris où à remettre sur place le jour de l’événement Jardins Ouverts.</a:t>
            </a:r>
          </a:p>
          <a:p>
            <a:pPr algn="just"/>
            <a:endParaRPr lang="fr-FR" sz="1600" dirty="0">
              <a:effectLst/>
              <a:latin typeface="AkkuratStd" panose="020B0504020101020102" pitchFamily="34" charset="0"/>
              <a:ea typeface="Verdana" panose="020B0604030504040204" pitchFamily="34" charset="0"/>
            </a:endParaRPr>
          </a:p>
          <a:p>
            <a:pPr algn="just"/>
            <a:endParaRPr lang="fr-FR" sz="1600" dirty="0">
              <a:effectLst/>
              <a:latin typeface="AkkuratStd" panose="020B0504020101020102" pitchFamily="34" charset="0"/>
              <a:ea typeface="Verdana" panose="020B0604030504040204" pitchFamily="34" charset="0"/>
            </a:endParaRPr>
          </a:p>
          <a:p>
            <a:pPr algn="just"/>
            <a:r>
              <a:rPr lang="fr-FR" sz="1600" b="1" dirty="0">
                <a:effectLst/>
                <a:latin typeface="AkkuratStd" panose="020B0504020101020102" pitchFamily="34" charset="0"/>
                <a:ea typeface="Verdana" panose="020B0604030504040204" pitchFamily="34" charset="0"/>
              </a:rPr>
              <a:t>Sur internet : </a:t>
            </a:r>
            <a:r>
              <a:rPr lang="fr-FR" sz="1600" dirty="0">
                <a:effectLst/>
                <a:latin typeface="AkkuratStd" panose="020B0504020101020102" pitchFamily="34" charset="0"/>
                <a:ea typeface="Verdana" panose="020B0604030504040204" pitchFamily="34" charset="0"/>
              </a:rPr>
              <a:t>donner de manière ponctuelle ou régulière sur www.frcneurodon.org </a:t>
            </a:r>
            <a:r>
              <a:rPr lang="fr-FR" sz="1600" i="1" dirty="0">
                <a:effectLst/>
                <a:latin typeface="AkkuratStd" panose="020B0504020101020102" pitchFamily="34" charset="0"/>
                <a:ea typeface="Verdana" panose="020B0604030504040204" pitchFamily="34" charset="0"/>
              </a:rPr>
              <a:t>(paiement 100% sécurisé)</a:t>
            </a:r>
            <a:r>
              <a:rPr lang="fr-FR" sz="1600" dirty="0">
                <a:effectLst/>
                <a:latin typeface="AkkuratStd" panose="020B0504020101020102" pitchFamily="34" charset="0"/>
                <a:ea typeface="Verdana" panose="020B0604030504040204" pitchFamily="34" charset="0"/>
              </a:rPr>
              <a:t>.</a:t>
            </a:r>
          </a:p>
          <a:p>
            <a:pPr algn="just"/>
            <a:endParaRPr lang="fr-FR" sz="1600" dirty="0">
              <a:latin typeface="AkkuratStd" panose="020B0504020101020102" pitchFamily="34" charset="0"/>
              <a:ea typeface="Verdana" panose="020B0604030504040204" pitchFamily="34" charset="0"/>
            </a:endParaRPr>
          </a:p>
          <a:p>
            <a:pPr algn="just"/>
            <a:endParaRPr lang="fr-FR" sz="1600" dirty="0">
              <a:latin typeface="AkkuratStd" panose="020B0504020101020102" pitchFamily="34" charset="0"/>
              <a:ea typeface="Verdana" panose="020B0604030504040204" pitchFamily="34" charset="0"/>
            </a:endParaRPr>
          </a:p>
          <a:p>
            <a:pPr algn="just"/>
            <a:r>
              <a:rPr lang="fr-FR" sz="1600" b="1" dirty="0">
                <a:effectLst/>
                <a:latin typeface="AkkuratStd" panose="020B0504020101020102" pitchFamily="34" charset="0"/>
                <a:ea typeface="Verdana" panose="020B0604030504040204" pitchFamily="34" charset="0"/>
              </a:rPr>
              <a:t>Par SMS : </a:t>
            </a:r>
            <a:r>
              <a:rPr lang="fr-FR" sz="1600" dirty="0">
                <a:effectLst/>
                <a:latin typeface="AkkuratStd" panose="020B0504020101020102" pitchFamily="34" charset="0"/>
                <a:ea typeface="Verdana" panose="020B0604030504040204" pitchFamily="34" charset="0"/>
              </a:rPr>
              <a:t>2 € reversés à la FRC en envoyant NEURODON au 92 229*</a:t>
            </a:r>
          </a:p>
          <a:p>
            <a:pPr algn="just"/>
            <a:r>
              <a:rPr lang="fr-FR" sz="800" i="1" dirty="0">
                <a:latin typeface="AkkuratStd" panose="020B0504020101020102" pitchFamily="34" charset="0"/>
                <a:ea typeface="Verdana" panose="020B0604030504040204" pitchFamily="34" charset="0"/>
              </a:rPr>
              <a:t>* disponible uniquement en France métropolitaine pour les clients de Bouygues Télécom, Orange, SFR et Free. Dons collectés sur facture opérateur mobile.</a:t>
            </a:r>
          </a:p>
          <a:p>
            <a:pPr algn="just"/>
            <a:endParaRPr lang="fr-FR" sz="1600" dirty="0">
              <a:latin typeface="AkkuratStd" panose="020B0504020101020102" pitchFamily="34" charset="0"/>
              <a:ea typeface="Verdana" panose="020B0604030504040204" pitchFamily="34" charset="0"/>
            </a:endParaRPr>
          </a:p>
          <a:p>
            <a:pPr algn="just"/>
            <a:endParaRPr lang="fr-FR" sz="1600" dirty="0">
              <a:effectLst/>
              <a:latin typeface="AkkuratStd" panose="020B0504020101020102" pitchFamily="34" charset="0"/>
              <a:ea typeface="Verdana" panose="020B0604030504040204" pitchFamily="34" charset="0"/>
            </a:endParaRPr>
          </a:p>
        </p:txBody>
      </p:sp>
      <p:sp>
        <p:nvSpPr>
          <p:cNvPr id="26" name="ZoneTexte 25">
            <a:extLst>
              <a:ext uri="{FF2B5EF4-FFF2-40B4-BE49-F238E27FC236}">
                <a16:creationId xmlns:a16="http://schemas.microsoft.com/office/drawing/2014/main" id="{BFC2E47E-235A-F096-779B-A69CF249A005}"/>
              </a:ext>
            </a:extLst>
          </p:cNvPr>
          <p:cNvSpPr txBox="1"/>
          <p:nvPr/>
        </p:nvSpPr>
        <p:spPr>
          <a:xfrm>
            <a:off x="509564" y="5135743"/>
            <a:ext cx="7764103" cy="1323439"/>
          </a:xfrm>
          <a:prstGeom prst="rect">
            <a:avLst/>
          </a:prstGeom>
          <a:noFill/>
        </p:spPr>
        <p:txBody>
          <a:bodyPr wrap="square">
            <a:spAutoFit/>
          </a:bodyPr>
          <a:lstStyle/>
          <a:p>
            <a:pPr algn="just"/>
            <a:r>
              <a:rPr lang="fr-FR" sz="1600" b="1" dirty="0">
                <a:latin typeface="AkkuratStd" panose="020B0504020101020102" pitchFamily="34" charset="0"/>
                <a:ea typeface="Verdana" panose="020B0604030504040204" pitchFamily="34" charset="0"/>
              </a:rPr>
              <a:t>Vous avez des questions ? </a:t>
            </a:r>
            <a:r>
              <a:rPr lang="fr-FR" sz="1400" i="1" dirty="0">
                <a:latin typeface="AkkuratStd" panose="020B0504020101020102" pitchFamily="34" charset="0"/>
                <a:ea typeface="Verdana" panose="020B0604030504040204" pitchFamily="34" charset="0"/>
              </a:rPr>
              <a:t>Contactez facilement notre service donateurs.</a:t>
            </a:r>
          </a:p>
          <a:p>
            <a:pPr algn="just"/>
            <a:endParaRPr lang="fr-FR" sz="1600" dirty="0">
              <a:latin typeface="AkkuratStd" panose="020B0504020101020102" pitchFamily="34" charset="0"/>
              <a:ea typeface="Verdana" panose="020B0604030504040204" pitchFamily="34" charset="0"/>
            </a:endParaRPr>
          </a:p>
          <a:p>
            <a:pPr algn="just"/>
            <a:r>
              <a:rPr lang="fr-FR" sz="1600" dirty="0">
                <a:latin typeface="AkkuratStd" panose="020B0504020101020102" pitchFamily="34" charset="0"/>
                <a:ea typeface="Verdana" panose="020B0604030504040204" pitchFamily="34" charset="0"/>
              </a:rPr>
              <a:t>Réduction de vos impôts, envoi de vos reçus fiscaux, faire un don ou toute autre question, Katia est à votre écoute par téléphone au 01 58 36 46 46 ou par email à  contact@frcneurodon.org.</a:t>
            </a:r>
          </a:p>
        </p:txBody>
      </p:sp>
      <p:pic>
        <p:nvPicPr>
          <p:cNvPr id="3" name="Image 2" descr="Une image contenant Visage humain, personne, sourire, habits&#10;&#10;Description générée automatiquement">
            <a:extLst>
              <a:ext uri="{FF2B5EF4-FFF2-40B4-BE49-F238E27FC236}">
                <a16:creationId xmlns:a16="http://schemas.microsoft.com/office/drawing/2014/main" id="{17D614B4-D200-A769-249A-33F83C8D8C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1740" y="4460390"/>
            <a:ext cx="1176020" cy="1059310"/>
          </a:xfrm>
          <a:prstGeom prst="rect">
            <a:avLst/>
          </a:prstGeom>
          <a:noFill/>
          <a:ln>
            <a:noFill/>
          </a:ln>
        </p:spPr>
      </p:pic>
      <p:pic>
        <p:nvPicPr>
          <p:cNvPr id="9" name="Image 8">
            <a:extLst>
              <a:ext uri="{FF2B5EF4-FFF2-40B4-BE49-F238E27FC236}">
                <a16:creationId xmlns:a16="http://schemas.microsoft.com/office/drawing/2014/main" id="{096AEB9E-4650-7628-EC6D-1261553BBBCD}"/>
              </a:ext>
            </a:extLst>
          </p:cNvPr>
          <p:cNvPicPr>
            <a:picLocks noChangeAspect="1"/>
          </p:cNvPicPr>
          <p:nvPr/>
        </p:nvPicPr>
        <p:blipFill>
          <a:blip r:embed="rId5"/>
          <a:stretch>
            <a:fillRect/>
          </a:stretch>
        </p:blipFill>
        <p:spPr>
          <a:xfrm>
            <a:off x="220936" y="1835615"/>
            <a:ext cx="1057013" cy="2882764"/>
          </a:xfrm>
          <a:prstGeom prst="rect">
            <a:avLst/>
          </a:prstGeom>
        </p:spPr>
      </p:pic>
    </p:spTree>
    <p:extLst>
      <p:ext uri="{BB962C8B-B14F-4D97-AF65-F5344CB8AC3E}">
        <p14:creationId xmlns:p14="http://schemas.microsoft.com/office/powerpoint/2010/main" val="122163558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47FDF-65D7-144F-3ACB-FF8456CB3277}"/>
              </a:ext>
            </a:extLst>
          </p:cNvPr>
          <p:cNvSpPr>
            <a:spLocks noGrp="1"/>
          </p:cNvSpPr>
          <p:nvPr>
            <p:ph type="title"/>
          </p:nvPr>
        </p:nvSpPr>
        <p:spPr/>
        <p:txBody>
          <a:bodyPr>
            <a:normAutofit/>
          </a:bodyPr>
          <a:lstStyle/>
          <a:p>
            <a:r>
              <a:rPr lang="fr-FR" sz="3600" b="1" dirty="0">
                <a:solidFill>
                  <a:srgbClr val="309742"/>
                </a:solidFill>
                <a:latin typeface="AkkuratStd" panose="020B0504020101020102" pitchFamily="34" charset="0"/>
                <a:cs typeface="Arial" panose="020B0604020202020204" pitchFamily="34" charset="0"/>
              </a:rPr>
              <a:t>Tous concernés </a:t>
            </a:r>
            <a:br>
              <a:rPr lang="fr-FR" sz="3600" b="1" dirty="0">
                <a:solidFill>
                  <a:srgbClr val="309742"/>
                </a:solidFill>
                <a:latin typeface="AkkuratStd" panose="020B0504020101020102" pitchFamily="34" charset="0"/>
                <a:cs typeface="Arial" panose="020B0604020202020204" pitchFamily="34" charset="0"/>
              </a:rPr>
            </a:br>
            <a:r>
              <a:rPr lang="fr-FR" sz="3600" b="1" dirty="0">
                <a:solidFill>
                  <a:srgbClr val="309742"/>
                </a:solidFill>
                <a:latin typeface="AkkuratStd" panose="020B0504020101020102" pitchFamily="34" charset="0"/>
                <a:cs typeface="Arial" panose="020B0604020202020204" pitchFamily="34" charset="0"/>
              </a:rPr>
              <a:t>par les maladies du cerveau</a:t>
            </a:r>
            <a:endParaRPr lang="fr-FR" dirty="0"/>
          </a:p>
        </p:txBody>
      </p:sp>
      <p:sp>
        <p:nvSpPr>
          <p:cNvPr id="4" name="Espace réservé du numéro de diapositive 3">
            <a:extLst>
              <a:ext uri="{FF2B5EF4-FFF2-40B4-BE49-F238E27FC236}">
                <a16:creationId xmlns:a16="http://schemas.microsoft.com/office/drawing/2014/main" id="{DA46DD2E-FCE6-49F7-4F4A-F85F2BCE627C}"/>
              </a:ext>
            </a:extLst>
          </p:cNvPr>
          <p:cNvSpPr>
            <a:spLocks noGrp="1"/>
          </p:cNvSpPr>
          <p:nvPr>
            <p:ph type="sldNum" sz="quarter" idx="12"/>
          </p:nvPr>
        </p:nvSpPr>
        <p:spPr/>
        <p:txBody>
          <a:bodyPr/>
          <a:lstStyle/>
          <a:p>
            <a:fld id="{91D4AC13-524D-4BAD-B361-0DE4C39B497A}" type="slidenum">
              <a:rPr lang="fr-FR" smtClean="0"/>
              <a:t>2</a:t>
            </a:fld>
            <a:endParaRPr lang="fr-FR"/>
          </a:p>
        </p:txBody>
      </p:sp>
      <p:sp>
        <p:nvSpPr>
          <p:cNvPr id="5" name="ZoneTexte 4">
            <a:extLst>
              <a:ext uri="{FF2B5EF4-FFF2-40B4-BE49-F238E27FC236}">
                <a16:creationId xmlns:a16="http://schemas.microsoft.com/office/drawing/2014/main" id="{6C77F39B-DF6E-D86D-8FE6-637DF91B802C}"/>
              </a:ext>
            </a:extLst>
          </p:cNvPr>
          <p:cNvSpPr txBox="1"/>
          <p:nvPr/>
        </p:nvSpPr>
        <p:spPr>
          <a:xfrm>
            <a:off x="135188" y="1488089"/>
            <a:ext cx="4436812" cy="400110"/>
          </a:xfrm>
          <a:prstGeom prst="rect">
            <a:avLst/>
          </a:prstGeom>
          <a:noFill/>
        </p:spPr>
        <p:txBody>
          <a:bodyPr wrap="square" rtlCol="0">
            <a:spAutoFit/>
          </a:bodyPr>
          <a:lstStyle/>
          <a:p>
            <a:r>
              <a:rPr lang="fr-FR" sz="2000" b="1" dirty="0">
                <a:solidFill>
                  <a:srgbClr val="309742"/>
                </a:solidFill>
                <a:effectLst/>
                <a:latin typeface="AkkuratStd" panose="020B0504020101020102" pitchFamily="34" charset="0"/>
                <a:ea typeface="Verdana" panose="020B0604030504040204" pitchFamily="34" charset="0"/>
              </a:rPr>
              <a:t>Maladies neurologiques</a:t>
            </a:r>
            <a:endParaRPr lang="fr-FR" sz="2000" b="1" dirty="0">
              <a:solidFill>
                <a:srgbClr val="309742"/>
              </a:solidFill>
              <a:latin typeface="AkkuratStd" panose="020B0504020101020102" pitchFamily="34" charset="0"/>
            </a:endParaRPr>
          </a:p>
        </p:txBody>
      </p:sp>
      <p:sp>
        <p:nvSpPr>
          <p:cNvPr id="6" name="ZoneTexte 5">
            <a:extLst>
              <a:ext uri="{FF2B5EF4-FFF2-40B4-BE49-F238E27FC236}">
                <a16:creationId xmlns:a16="http://schemas.microsoft.com/office/drawing/2014/main" id="{53D1834A-70F1-FB64-3561-7A3455812A52}"/>
              </a:ext>
            </a:extLst>
          </p:cNvPr>
          <p:cNvSpPr txBox="1"/>
          <p:nvPr/>
        </p:nvSpPr>
        <p:spPr>
          <a:xfrm>
            <a:off x="5991566" y="1560920"/>
            <a:ext cx="3152434" cy="400110"/>
          </a:xfrm>
          <a:prstGeom prst="rect">
            <a:avLst/>
          </a:prstGeom>
          <a:noFill/>
        </p:spPr>
        <p:txBody>
          <a:bodyPr wrap="square" rtlCol="0">
            <a:spAutoFit/>
          </a:bodyPr>
          <a:lstStyle/>
          <a:p>
            <a:pPr algn="r"/>
            <a:r>
              <a:rPr lang="fr-FR" sz="2000" b="1" dirty="0">
                <a:solidFill>
                  <a:srgbClr val="309742"/>
                </a:solidFill>
                <a:effectLst/>
                <a:latin typeface="AkkuratStd" panose="020B0504020101020102" pitchFamily="34" charset="0"/>
                <a:ea typeface="Verdana" panose="020B0604030504040204" pitchFamily="34" charset="0"/>
              </a:rPr>
              <a:t>Maladies psychiatriques</a:t>
            </a:r>
          </a:p>
        </p:txBody>
      </p:sp>
      <p:graphicFrame>
        <p:nvGraphicFramePr>
          <p:cNvPr id="7" name="Diagramme 6">
            <a:extLst>
              <a:ext uri="{FF2B5EF4-FFF2-40B4-BE49-F238E27FC236}">
                <a16:creationId xmlns:a16="http://schemas.microsoft.com/office/drawing/2014/main" id="{A3621437-8682-0626-19D0-7A16BB932E02}"/>
              </a:ext>
            </a:extLst>
          </p:cNvPr>
          <p:cNvGraphicFramePr/>
          <p:nvPr>
            <p:extLst>
              <p:ext uri="{D42A27DB-BD31-4B8C-83A1-F6EECF244321}">
                <p14:modId xmlns:p14="http://schemas.microsoft.com/office/powerpoint/2010/main" val="4235227997"/>
              </p:ext>
            </p:extLst>
          </p:nvPr>
        </p:nvGraphicFramePr>
        <p:xfrm>
          <a:off x="431578" y="1965295"/>
          <a:ext cx="2941543" cy="4617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e 7">
            <a:extLst>
              <a:ext uri="{FF2B5EF4-FFF2-40B4-BE49-F238E27FC236}">
                <a16:creationId xmlns:a16="http://schemas.microsoft.com/office/drawing/2014/main" id="{BF95E3C2-33C4-4BA5-475C-869105DC78A1}"/>
              </a:ext>
            </a:extLst>
          </p:cNvPr>
          <p:cNvGraphicFramePr/>
          <p:nvPr>
            <p:extLst>
              <p:ext uri="{D42A27DB-BD31-4B8C-83A1-F6EECF244321}">
                <p14:modId xmlns:p14="http://schemas.microsoft.com/office/powerpoint/2010/main" val="290046191"/>
              </p:ext>
            </p:extLst>
          </p:nvPr>
        </p:nvGraphicFramePr>
        <p:xfrm>
          <a:off x="5867440" y="1984076"/>
          <a:ext cx="2941542" cy="46172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Hexagone 8">
            <a:extLst>
              <a:ext uri="{FF2B5EF4-FFF2-40B4-BE49-F238E27FC236}">
                <a16:creationId xmlns:a16="http://schemas.microsoft.com/office/drawing/2014/main" id="{E2B2FB75-0122-75F3-9E2B-5EF49E91F9F5}"/>
              </a:ext>
            </a:extLst>
          </p:cNvPr>
          <p:cNvSpPr/>
          <p:nvPr/>
        </p:nvSpPr>
        <p:spPr>
          <a:xfrm>
            <a:off x="2972869" y="1572257"/>
            <a:ext cx="3251090" cy="2456736"/>
          </a:xfrm>
          <a:prstGeom prst="hexag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D270A1"/>
              </a:solidFill>
              <a:latin typeface="AkkuratStd" panose="020B0504020101020102" pitchFamily="34" charset="0"/>
              <a:cs typeface="Arial" panose="020B0604020202020204" pitchFamily="34" charset="0"/>
            </a:endParaRPr>
          </a:p>
          <a:p>
            <a:pPr algn="ctr"/>
            <a:r>
              <a:rPr lang="fr-FR" sz="2000" b="1" dirty="0">
                <a:solidFill>
                  <a:srgbClr val="D270A1"/>
                </a:solidFill>
                <a:latin typeface="AkkuratStd" panose="020B0504020101020102" pitchFamily="34" charset="0"/>
                <a:cs typeface="Arial" panose="020B0604020202020204" pitchFamily="34" charset="0"/>
              </a:rPr>
              <a:t>1 PERSONNE </a:t>
            </a:r>
          </a:p>
          <a:p>
            <a:pPr algn="ctr"/>
            <a:r>
              <a:rPr lang="fr-FR" sz="2000" b="1" dirty="0">
                <a:solidFill>
                  <a:srgbClr val="D270A1"/>
                </a:solidFill>
                <a:latin typeface="AkkuratStd" panose="020B0504020101020102" pitchFamily="34" charset="0"/>
                <a:cs typeface="Arial" panose="020B0604020202020204" pitchFamily="34" charset="0"/>
              </a:rPr>
              <a:t>SUR 3</a:t>
            </a:r>
          </a:p>
          <a:p>
            <a:pPr algn="ctr"/>
            <a:r>
              <a:rPr lang="fr-FR" sz="2000" b="1" dirty="0">
                <a:solidFill>
                  <a:srgbClr val="D270A1"/>
                </a:solidFill>
                <a:latin typeface="AkkuratStd" panose="020B0504020101020102" pitchFamily="34" charset="0"/>
                <a:cs typeface="Arial" panose="020B0604020202020204" pitchFamily="34" charset="0"/>
              </a:rPr>
              <a:t> </a:t>
            </a:r>
            <a:r>
              <a:rPr lang="fr-FR" b="1" dirty="0">
                <a:solidFill>
                  <a:schemeClr val="tx1"/>
                </a:solidFill>
                <a:latin typeface="AkkuratStd" panose="020B0504020101020102" pitchFamily="34" charset="0"/>
                <a:cs typeface="Arial" panose="020B0604020202020204" pitchFamily="34" charset="0"/>
              </a:rPr>
              <a:t>est touchée </a:t>
            </a:r>
          </a:p>
          <a:p>
            <a:pPr algn="ctr"/>
            <a:r>
              <a:rPr lang="fr-FR" b="1" dirty="0">
                <a:solidFill>
                  <a:schemeClr val="tx1"/>
                </a:solidFill>
                <a:latin typeface="AkkuratStd" panose="020B0504020101020102" pitchFamily="34" charset="0"/>
                <a:cs typeface="Arial" panose="020B0604020202020204" pitchFamily="34" charset="0"/>
              </a:rPr>
              <a:t>par une maladie du cerveau.</a:t>
            </a:r>
          </a:p>
          <a:p>
            <a:pPr algn="ctr"/>
            <a:endParaRPr lang="fr-FR" sz="1600" dirty="0">
              <a:latin typeface="AkkuratStd" panose="020B0504020101020102" pitchFamily="34" charset="0"/>
            </a:endParaRPr>
          </a:p>
          <a:p>
            <a:pPr algn="ctr"/>
            <a:endParaRPr lang="fr-FR" dirty="0">
              <a:latin typeface="AkkuratStd" panose="020B0504020101020102" pitchFamily="34" charset="0"/>
            </a:endParaRPr>
          </a:p>
          <a:p>
            <a:pPr algn="ctr"/>
            <a:endParaRPr lang="fr-FR" dirty="0">
              <a:latin typeface="AkkuratStd" panose="020B0504020101020102" pitchFamily="34" charset="0"/>
            </a:endParaRPr>
          </a:p>
          <a:p>
            <a:pPr algn="ctr"/>
            <a:endParaRPr lang="fr-FR" dirty="0">
              <a:latin typeface="AkkuratStd" panose="020B0504020101020102" pitchFamily="34" charset="0"/>
            </a:endParaRPr>
          </a:p>
        </p:txBody>
      </p:sp>
      <p:sp>
        <p:nvSpPr>
          <p:cNvPr id="10" name="Hexagone 9">
            <a:extLst>
              <a:ext uri="{FF2B5EF4-FFF2-40B4-BE49-F238E27FC236}">
                <a16:creationId xmlns:a16="http://schemas.microsoft.com/office/drawing/2014/main" id="{C18D6764-5573-A298-C87E-65276F41D42C}"/>
              </a:ext>
            </a:extLst>
          </p:cNvPr>
          <p:cNvSpPr/>
          <p:nvPr/>
        </p:nvSpPr>
        <p:spPr>
          <a:xfrm>
            <a:off x="3206860" y="4318612"/>
            <a:ext cx="2895600" cy="2285099"/>
          </a:xfrm>
          <a:prstGeom prst="hexag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tx1"/>
              </a:solidFill>
              <a:latin typeface="AkkuratStd" panose="020B0504020101020102" pitchFamily="34" charset="0"/>
              <a:cs typeface="Arial" panose="020B0604020202020204" pitchFamily="34" charset="0"/>
            </a:endParaRPr>
          </a:p>
          <a:p>
            <a:pPr algn="ctr"/>
            <a:endParaRPr lang="fr-FR" sz="1600" b="1" dirty="0">
              <a:solidFill>
                <a:schemeClr val="tx1"/>
              </a:solidFill>
              <a:latin typeface="AkkuratStd" panose="020B0504020101020102" pitchFamily="34" charset="0"/>
              <a:cs typeface="Arial" panose="020B0604020202020204" pitchFamily="34" charset="0"/>
            </a:endParaRPr>
          </a:p>
          <a:p>
            <a:pPr algn="ctr"/>
            <a:endParaRPr lang="fr-FR" sz="1600" b="1" dirty="0">
              <a:solidFill>
                <a:schemeClr val="tx1"/>
              </a:solidFill>
              <a:latin typeface="AkkuratStd" panose="020B0504020101020102" pitchFamily="34" charset="0"/>
              <a:cs typeface="Arial" panose="020B0604020202020204" pitchFamily="34" charset="0"/>
            </a:endParaRPr>
          </a:p>
          <a:p>
            <a:pPr algn="ctr"/>
            <a:endParaRPr lang="fr-FR" sz="1600" b="1" dirty="0">
              <a:solidFill>
                <a:schemeClr val="tx1"/>
              </a:solidFill>
              <a:latin typeface="AkkuratStd" panose="020B0504020101020102" pitchFamily="34" charset="0"/>
              <a:cs typeface="Arial" panose="020B0604020202020204" pitchFamily="34" charset="0"/>
            </a:endParaRPr>
          </a:p>
          <a:p>
            <a:pPr algn="ctr"/>
            <a:endParaRPr lang="fr-FR" sz="1600" b="1" dirty="0">
              <a:solidFill>
                <a:schemeClr val="tx1"/>
              </a:solidFill>
              <a:latin typeface="AkkuratStd" panose="020B0504020101020102" pitchFamily="34" charset="0"/>
              <a:cs typeface="Arial" panose="020B0604020202020204" pitchFamily="34" charset="0"/>
            </a:endParaRPr>
          </a:p>
          <a:p>
            <a:pPr algn="ctr"/>
            <a:endParaRPr lang="fr-FR" sz="1600" b="1" dirty="0">
              <a:solidFill>
                <a:schemeClr val="tx1"/>
              </a:solidFill>
              <a:latin typeface="AkkuratStd" panose="020B0504020101020102" pitchFamily="34" charset="0"/>
              <a:cs typeface="Arial" panose="020B0604020202020204" pitchFamily="34" charset="0"/>
            </a:endParaRPr>
          </a:p>
          <a:p>
            <a:pPr algn="ctr"/>
            <a:endParaRPr lang="fr-FR" sz="1600" b="1" dirty="0">
              <a:solidFill>
                <a:schemeClr val="tx1"/>
              </a:solidFill>
              <a:latin typeface="AkkuratStd" panose="020B0504020101020102" pitchFamily="34" charset="0"/>
              <a:cs typeface="Arial" panose="020B0604020202020204" pitchFamily="34" charset="0"/>
            </a:endParaRPr>
          </a:p>
          <a:p>
            <a:pPr algn="ctr"/>
            <a:r>
              <a:rPr lang="fr-FR" dirty="0">
                <a:solidFill>
                  <a:schemeClr val="tx1"/>
                </a:solidFill>
                <a:latin typeface="AkkuratStd" panose="020B0504020101020102" pitchFamily="34" charset="0"/>
                <a:cs typeface="Arial" panose="020B0604020202020204" pitchFamily="34" charset="0"/>
              </a:rPr>
              <a:t>Le </a:t>
            </a:r>
            <a:r>
              <a:rPr lang="fr-FR" b="1" dirty="0">
                <a:solidFill>
                  <a:srgbClr val="D270A1"/>
                </a:solidFill>
                <a:latin typeface="AkkuratStd" panose="020B0504020101020102" pitchFamily="34" charset="0"/>
                <a:cs typeface="Arial" panose="020B0604020202020204" pitchFamily="34" charset="0"/>
              </a:rPr>
              <a:t>CERVEAU</a:t>
            </a:r>
            <a:r>
              <a:rPr lang="fr-FR" dirty="0">
                <a:solidFill>
                  <a:schemeClr val="tx1"/>
                </a:solidFill>
                <a:latin typeface="AkkuratStd" panose="020B0504020101020102" pitchFamily="34" charset="0"/>
                <a:cs typeface="Arial" panose="020B0604020202020204" pitchFamily="34" charset="0"/>
              </a:rPr>
              <a:t>, </a:t>
            </a:r>
          </a:p>
          <a:p>
            <a:pPr algn="ctr"/>
            <a:r>
              <a:rPr lang="fr-FR" b="1" dirty="0">
                <a:solidFill>
                  <a:schemeClr val="tx1"/>
                </a:solidFill>
                <a:latin typeface="AkkuratStd" panose="020B0504020101020102" pitchFamily="34" charset="0"/>
                <a:cs typeface="Arial" panose="020B0604020202020204" pitchFamily="34" charset="0"/>
              </a:rPr>
              <a:t>point commun</a:t>
            </a:r>
            <a:r>
              <a:rPr lang="fr-FR" dirty="0">
                <a:solidFill>
                  <a:schemeClr val="tx1"/>
                </a:solidFill>
                <a:latin typeface="AkkuratStd" panose="020B0504020101020102" pitchFamily="34" charset="0"/>
                <a:cs typeface="Arial" panose="020B0604020202020204" pitchFamily="34" charset="0"/>
              </a:rPr>
              <a:t> entre toutes ces maladies. </a:t>
            </a:r>
          </a:p>
          <a:p>
            <a:pPr algn="ctr"/>
            <a:endParaRPr lang="fr-FR" sz="1600" b="1" dirty="0">
              <a:solidFill>
                <a:schemeClr val="tx1"/>
              </a:solidFill>
              <a:latin typeface="AkkuratStd" panose="020B0504020101020102" pitchFamily="34" charset="0"/>
              <a:cs typeface="Arial" panose="020B0604020202020204" pitchFamily="34" charset="0"/>
            </a:endParaRPr>
          </a:p>
          <a:p>
            <a:pPr algn="ctr"/>
            <a:endParaRPr lang="fr-FR" dirty="0">
              <a:latin typeface="AkkuratStd" panose="020B0504020101020102" pitchFamily="34" charset="0"/>
            </a:endParaRPr>
          </a:p>
          <a:p>
            <a:pPr algn="ctr"/>
            <a:endParaRPr lang="fr-FR" dirty="0">
              <a:latin typeface="AkkuratStd" panose="020B0504020101020102" pitchFamily="34" charset="0"/>
            </a:endParaRPr>
          </a:p>
          <a:p>
            <a:pPr algn="ctr"/>
            <a:endParaRPr lang="fr-FR" dirty="0">
              <a:latin typeface="AkkuratStd" panose="020B0504020101020102" pitchFamily="34" charset="0"/>
            </a:endParaRPr>
          </a:p>
        </p:txBody>
      </p:sp>
      <p:pic>
        <p:nvPicPr>
          <p:cNvPr id="11" name="Image 10" descr="Une image contenant Cerveau&#10;&#10;Description générée automatiquement">
            <a:extLst>
              <a:ext uri="{FF2B5EF4-FFF2-40B4-BE49-F238E27FC236}">
                <a16:creationId xmlns:a16="http://schemas.microsoft.com/office/drawing/2014/main" id="{C684C8D9-4E9D-FFA3-8AE5-4E6D8E70CA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17807" y="3152958"/>
            <a:ext cx="3316857" cy="2073036"/>
          </a:xfrm>
          <a:prstGeom prst="rect">
            <a:avLst/>
          </a:prstGeom>
        </p:spPr>
      </p:pic>
      <p:sp>
        <p:nvSpPr>
          <p:cNvPr id="12" name="ZoneTexte 11">
            <a:extLst>
              <a:ext uri="{FF2B5EF4-FFF2-40B4-BE49-F238E27FC236}">
                <a16:creationId xmlns:a16="http://schemas.microsoft.com/office/drawing/2014/main" id="{62F5514C-CE69-4E2A-F31A-FF4747B388B9}"/>
              </a:ext>
            </a:extLst>
          </p:cNvPr>
          <p:cNvSpPr txBox="1"/>
          <p:nvPr/>
        </p:nvSpPr>
        <p:spPr>
          <a:xfrm>
            <a:off x="190270" y="6632474"/>
            <a:ext cx="9628742" cy="184666"/>
          </a:xfrm>
          <a:prstGeom prst="rect">
            <a:avLst/>
          </a:prstGeom>
          <a:noFill/>
        </p:spPr>
        <p:txBody>
          <a:bodyPr wrap="square" rtlCol="0">
            <a:spAutoFit/>
          </a:bodyPr>
          <a:lstStyle/>
          <a:p>
            <a:r>
              <a:rPr lang="fr-FR" sz="600" i="1" dirty="0">
                <a:latin typeface="AkkuratStd" panose="020B0504020101020102" pitchFamily="34" charset="0"/>
              </a:rPr>
              <a:t>Sources, chiffres en France : Organisation mondiale de la santé,  Santé Publique France, ministère de la Santé, INSERM, France Alzheimer, France Parkinson, France sclérose en plaques, UNAFAM, Fondation Paralysie Cérébrale, AMADYS, ARSLA.  </a:t>
            </a:r>
          </a:p>
        </p:txBody>
      </p:sp>
    </p:spTree>
    <p:extLst>
      <p:ext uri="{BB962C8B-B14F-4D97-AF65-F5344CB8AC3E}">
        <p14:creationId xmlns:p14="http://schemas.microsoft.com/office/powerpoint/2010/main" val="375986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4F8D7E-1CC2-CB4A-AADD-D68FF6F4CBBC}"/>
              </a:ext>
            </a:extLst>
          </p:cNvPr>
          <p:cNvSpPr/>
          <p:nvPr/>
        </p:nvSpPr>
        <p:spPr>
          <a:xfrm>
            <a:off x="155789" y="1521834"/>
            <a:ext cx="8822958" cy="1235394"/>
          </a:xfrm>
          <a:prstGeom prst="rect">
            <a:avLst/>
          </a:prstGeom>
          <a:solidFill>
            <a:srgbClr val="3097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56A0CEC-06DB-6212-6419-CC37AEB6EDFE}"/>
              </a:ext>
            </a:extLst>
          </p:cNvPr>
          <p:cNvSpPr>
            <a:spLocks noGrp="1"/>
          </p:cNvSpPr>
          <p:nvPr>
            <p:ph type="title"/>
          </p:nvPr>
        </p:nvSpPr>
        <p:spPr/>
        <p:txBody>
          <a:bodyPr>
            <a:normAutofit/>
          </a:bodyPr>
          <a:lstStyle/>
          <a:p>
            <a:r>
              <a:rPr lang="fr-FR" sz="3600" b="1" dirty="0">
                <a:solidFill>
                  <a:srgbClr val="309742"/>
                </a:solidFill>
                <a:cs typeface="Arial" panose="020B0604020202020204" pitchFamily="34" charset="0"/>
              </a:rPr>
              <a:t>CPJF et FRC : </a:t>
            </a:r>
            <a:br>
              <a:rPr lang="fr-FR" sz="3600" b="1" dirty="0">
                <a:solidFill>
                  <a:srgbClr val="309742"/>
                </a:solidFill>
                <a:cs typeface="Arial" panose="020B0604020202020204" pitchFamily="34" charset="0"/>
              </a:rPr>
            </a:br>
            <a:r>
              <a:rPr lang="fr-FR" sz="3600" b="1" dirty="0">
                <a:solidFill>
                  <a:srgbClr val="309742"/>
                </a:solidFill>
                <a:cs typeface="Arial" panose="020B0604020202020204" pitchFamily="34" charset="0"/>
              </a:rPr>
              <a:t>un partenariat historique national</a:t>
            </a:r>
            <a:endParaRPr lang="fr-FR" sz="3600" dirty="0">
              <a:solidFill>
                <a:srgbClr val="309742"/>
              </a:solidFill>
            </a:endParaRPr>
          </a:p>
        </p:txBody>
      </p:sp>
      <p:sp>
        <p:nvSpPr>
          <p:cNvPr id="4" name="Espace réservé du numéro de diapositive 3">
            <a:extLst>
              <a:ext uri="{FF2B5EF4-FFF2-40B4-BE49-F238E27FC236}">
                <a16:creationId xmlns:a16="http://schemas.microsoft.com/office/drawing/2014/main" id="{A1996534-5D29-592B-8178-0C9846E01F8E}"/>
              </a:ext>
            </a:extLst>
          </p:cNvPr>
          <p:cNvSpPr>
            <a:spLocks noGrp="1"/>
          </p:cNvSpPr>
          <p:nvPr>
            <p:ph type="sldNum" sz="quarter" idx="12"/>
          </p:nvPr>
        </p:nvSpPr>
        <p:spPr/>
        <p:txBody>
          <a:bodyPr/>
          <a:lstStyle/>
          <a:p>
            <a:fld id="{91D4AC13-524D-4BAD-B361-0DE4C39B497A}" type="slidenum">
              <a:rPr lang="fr-FR" smtClean="0"/>
              <a:t>3</a:t>
            </a:fld>
            <a:endParaRPr lang="fr-FR"/>
          </a:p>
        </p:txBody>
      </p:sp>
      <p:sp>
        <p:nvSpPr>
          <p:cNvPr id="10" name="ZoneTexte 9">
            <a:extLst>
              <a:ext uri="{FF2B5EF4-FFF2-40B4-BE49-F238E27FC236}">
                <a16:creationId xmlns:a16="http://schemas.microsoft.com/office/drawing/2014/main" id="{1C34DB48-D91C-382C-AEEB-3757FF7EBD4B}"/>
              </a:ext>
            </a:extLst>
          </p:cNvPr>
          <p:cNvSpPr txBox="1"/>
          <p:nvPr/>
        </p:nvSpPr>
        <p:spPr>
          <a:xfrm>
            <a:off x="363567" y="4694035"/>
            <a:ext cx="8407401" cy="1754326"/>
          </a:xfrm>
          <a:prstGeom prst="rect">
            <a:avLst/>
          </a:prstGeom>
          <a:noFill/>
        </p:spPr>
        <p:txBody>
          <a:bodyPr wrap="square">
            <a:spAutoFit/>
          </a:bodyPr>
          <a:lstStyle/>
          <a:p>
            <a:pPr algn="just"/>
            <a:r>
              <a:rPr lang="fr-FR" sz="1800" dirty="0">
                <a:effectLst/>
                <a:latin typeface="AkkuratStd" panose="020B0504020101020102" pitchFamily="34" charset="0"/>
                <a:ea typeface="Verdana" panose="020B0604030504040204" pitchFamily="34" charset="0"/>
              </a:rPr>
              <a:t>Depuis 2003, le Comité des Parcs et Jardins de France (CPJF) et la </a:t>
            </a:r>
            <a:r>
              <a:rPr lang="fr-FR" sz="1800" i="1" dirty="0">
                <a:effectLst/>
                <a:latin typeface="AkkuratStd" panose="020B0504020101020102" pitchFamily="34" charset="0"/>
                <a:ea typeface="Verdana" panose="020B0604030504040204" pitchFamily="34" charset="0"/>
              </a:rPr>
              <a:t>future</a:t>
            </a:r>
            <a:r>
              <a:rPr lang="fr-FR" sz="1800" dirty="0">
                <a:effectLst/>
                <a:latin typeface="AkkuratStd" panose="020B0504020101020102" pitchFamily="34" charset="0"/>
                <a:ea typeface="Verdana" panose="020B0604030504040204" pitchFamily="34" charset="0"/>
              </a:rPr>
              <a:t> Fondation pour la Recherche sur le Cerveau </a:t>
            </a:r>
            <a:r>
              <a:rPr lang="fr-FR" sz="1200" i="1" dirty="0">
                <a:effectLst/>
                <a:latin typeface="AkkuratStd" panose="020B0504020101020102" pitchFamily="34" charset="0"/>
                <a:ea typeface="Verdana" panose="020B0604030504040204" pitchFamily="34" charset="0"/>
              </a:rPr>
              <a:t>(anciennement Fédération)</a:t>
            </a:r>
            <a:r>
              <a:rPr lang="fr-FR" sz="1200" i="1" dirty="0">
                <a:latin typeface="AkkuratStd" panose="020B0504020101020102" pitchFamily="34" charset="0"/>
                <a:ea typeface="Verdana" panose="020B0604030504040204" pitchFamily="34" charset="0"/>
              </a:rPr>
              <a:t> </a:t>
            </a:r>
            <a:r>
              <a:rPr lang="fr-FR" sz="1800" dirty="0">
                <a:effectLst/>
                <a:latin typeface="AkkuratStd" panose="020B0504020101020102" pitchFamily="34" charset="0"/>
                <a:ea typeface="Verdana" panose="020B0604030504040204" pitchFamily="34" charset="0"/>
              </a:rPr>
              <a:t>(FRC) s’associent pour organiser </a:t>
            </a:r>
            <a:r>
              <a:rPr lang="fr-FR" b="1" dirty="0">
                <a:solidFill>
                  <a:srgbClr val="309742"/>
                </a:solidFill>
                <a:latin typeface="AkkuratStd" panose="020B0504020101020102" pitchFamily="34" charset="0"/>
                <a:ea typeface="Verdana" panose="020B0604030504040204" pitchFamily="34" charset="0"/>
              </a:rPr>
              <a:t>l</a:t>
            </a:r>
            <a:r>
              <a:rPr lang="fr-FR" sz="1800" b="1" dirty="0">
                <a:solidFill>
                  <a:srgbClr val="309742"/>
                </a:solidFill>
                <a:effectLst/>
                <a:latin typeface="AkkuratStd" panose="020B0504020101020102" pitchFamily="34" charset="0"/>
                <a:ea typeface="Verdana" panose="020B0604030504040204" pitchFamily="34" charset="0"/>
              </a:rPr>
              <a:t>es Jardins Ouverts pour le </a:t>
            </a:r>
            <a:r>
              <a:rPr lang="fr-FR" b="1" dirty="0" err="1">
                <a:solidFill>
                  <a:srgbClr val="309742"/>
                </a:solidFill>
                <a:latin typeface="AkkuratStd" panose="020B0504020101020102" pitchFamily="34" charset="0"/>
                <a:ea typeface="Verdana" panose="020B0604030504040204" pitchFamily="34" charset="0"/>
              </a:rPr>
              <a:t>n</a:t>
            </a:r>
            <a:r>
              <a:rPr lang="fr-FR" sz="1800" b="1" dirty="0" err="1">
                <a:solidFill>
                  <a:srgbClr val="309742"/>
                </a:solidFill>
                <a:effectLst/>
                <a:latin typeface="AkkuratStd" panose="020B0504020101020102" pitchFamily="34" charset="0"/>
                <a:ea typeface="Verdana" panose="020B0604030504040204" pitchFamily="34" charset="0"/>
              </a:rPr>
              <a:t>eurodon</a:t>
            </a:r>
            <a:r>
              <a:rPr lang="fr-FR" sz="1800" dirty="0">
                <a:effectLst/>
                <a:latin typeface="AkkuratStd" panose="020B0504020101020102" pitchFamily="34" charset="0"/>
                <a:ea typeface="Verdana" panose="020B0604030504040204" pitchFamily="34" charset="0"/>
              </a:rPr>
              <a:t>. </a:t>
            </a:r>
          </a:p>
          <a:p>
            <a:pPr algn="just"/>
            <a:endParaRPr lang="fr-FR" b="1" dirty="0">
              <a:latin typeface="AkkuratStd" panose="020B0504020101020102" pitchFamily="34" charset="0"/>
              <a:ea typeface="Verdana" panose="020B0604030504040204" pitchFamily="34" charset="0"/>
            </a:endParaRPr>
          </a:p>
          <a:p>
            <a:pPr algn="just"/>
            <a:r>
              <a:rPr lang="fr-FR" sz="1800" dirty="0">
                <a:effectLst/>
                <a:latin typeface="AkkuratStd" panose="020B0504020101020102" pitchFamily="34" charset="0"/>
                <a:ea typeface="Verdana" panose="020B0604030504040204" pitchFamily="34" charset="0"/>
              </a:rPr>
              <a:t>Le CPJF et la FRC partagent </a:t>
            </a:r>
            <a:r>
              <a:rPr lang="fr-FR" sz="1800" u="sng" dirty="0">
                <a:effectLst/>
                <a:latin typeface="AkkuratStd" panose="020B0504020101020102" pitchFamily="34" charset="0"/>
                <a:ea typeface="Verdana" panose="020B0604030504040204" pitchFamily="34" charset="0"/>
              </a:rPr>
              <a:t>une volonté commune</a:t>
            </a:r>
            <a:r>
              <a:rPr lang="fr-FR" sz="1800" dirty="0">
                <a:effectLst/>
                <a:latin typeface="AkkuratStd" panose="020B0504020101020102" pitchFamily="34" charset="0"/>
                <a:ea typeface="Verdana" panose="020B0604030504040204" pitchFamily="34" charset="0"/>
              </a:rPr>
              <a:t> : protéger ce qui contribue au bien-être en préservant la bonne santé de la nature et de nos cerveaux. </a:t>
            </a:r>
          </a:p>
        </p:txBody>
      </p:sp>
      <p:pic>
        <p:nvPicPr>
          <p:cNvPr id="12" name="Image 11" descr="Une image contenant fleur, panorama, arbre, ciel&#10;&#10;Description générée automatiquement">
            <a:extLst>
              <a:ext uri="{FF2B5EF4-FFF2-40B4-BE49-F238E27FC236}">
                <a16:creationId xmlns:a16="http://schemas.microsoft.com/office/drawing/2014/main" id="{6564B6E5-956A-E468-88FF-BAD8F7707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536" y="2913260"/>
            <a:ext cx="6814594" cy="1522221"/>
          </a:xfrm>
          <a:prstGeom prst="rect">
            <a:avLst/>
          </a:prstGeom>
          <a:ln w="76200">
            <a:noFill/>
          </a:ln>
        </p:spPr>
      </p:pic>
      <p:sp>
        <p:nvSpPr>
          <p:cNvPr id="14" name="ZoneTexte 13">
            <a:extLst>
              <a:ext uri="{FF2B5EF4-FFF2-40B4-BE49-F238E27FC236}">
                <a16:creationId xmlns:a16="http://schemas.microsoft.com/office/drawing/2014/main" id="{1C2510A2-2882-785B-23B2-59A42ED18344}"/>
              </a:ext>
            </a:extLst>
          </p:cNvPr>
          <p:cNvSpPr txBox="1"/>
          <p:nvPr/>
        </p:nvSpPr>
        <p:spPr>
          <a:xfrm>
            <a:off x="363567" y="1677866"/>
            <a:ext cx="8407401" cy="923330"/>
          </a:xfrm>
          <a:prstGeom prst="rect">
            <a:avLst/>
          </a:prstGeom>
          <a:noFill/>
        </p:spPr>
        <p:txBody>
          <a:bodyPr wrap="square">
            <a:spAutoFit/>
          </a:bodyPr>
          <a:lstStyle/>
          <a:p>
            <a:pPr algn="just"/>
            <a:r>
              <a:rPr lang="fr-FR" b="1" dirty="0">
                <a:solidFill>
                  <a:schemeClr val="bg1"/>
                </a:solidFill>
                <a:effectLst/>
                <a:latin typeface="AkkuratStd" panose="020B0504020101020102" pitchFamily="34" charset="0"/>
                <a:ea typeface="Verdana" panose="020B0604030504040204" pitchFamily="34" charset="0"/>
              </a:rPr>
              <a:t>Plus de 100 parcs et jardins d’exception ouvrent tous les ans leurs portes</a:t>
            </a:r>
            <a:r>
              <a:rPr lang="fr-FR" dirty="0">
                <a:solidFill>
                  <a:schemeClr val="bg1"/>
                </a:solidFill>
                <a:effectLst/>
                <a:latin typeface="AkkuratStd" panose="020B0504020101020102" pitchFamily="34" charset="0"/>
                <a:ea typeface="Verdana" panose="020B0604030504040204" pitchFamily="34" charset="0"/>
              </a:rPr>
              <a:t> permettant au grand public de découvrir des lieux de paradis, dans des conditions privilégiées, </a:t>
            </a:r>
            <a:r>
              <a:rPr lang="fr-FR" b="1" dirty="0">
                <a:solidFill>
                  <a:schemeClr val="bg1"/>
                </a:solidFill>
                <a:effectLst/>
                <a:latin typeface="AkkuratStd" panose="020B0504020101020102" pitchFamily="34" charset="0"/>
                <a:ea typeface="Verdana" panose="020B0604030504040204" pitchFamily="34" charset="0"/>
              </a:rPr>
              <a:t>tout en faisant une action solidaire</a:t>
            </a:r>
            <a:r>
              <a:rPr lang="fr-FR" dirty="0">
                <a:solidFill>
                  <a:schemeClr val="bg1"/>
                </a:solidFill>
                <a:effectLst/>
                <a:latin typeface="AkkuratStd" panose="020B0504020101020102" pitchFamily="34" charset="0"/>
                <a:ea typeface="Verdana" panose="020B0604030504040204" pitchFamily="34" charset="0"/>
              </a:rPr>
              <a:t>.</a:t>
            </a:r>
          </a:p>
        </p:txBody>
      </p:sp>
    </p:spTree>
    <p:extLst>
      <p:ext uri="{BB962C8B-B14F-4D97-AF65-F5344CB8AC3E}">
        <p14:creationId xmlns:p14="http://schemas.microsoft.com/office/powerpoint/2010/main" val="217864125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A0CEC-06DB-6212-6419-CC37AEB6EDFE}"/>
              </a:ext>
            </a:extLst>
          </p:cNvPr>
          <p:cNvSpPr>
            <a:spLocks noGrp="1"/>
          </p:cNvSpPr>
          <p:nvPr>
            <p:ph type="title"/>
          </p:nvPr>
        </p:nvSpPr>
        <p:spPr/>
        <p:txBody>
          <a:bodyPr>
            <a:normAutofit/>
          </a:bodyPr>
          <a:lstStyle/>
          <a:p>
            <a:r>
              <a:rPr lang="fr-FR" sz="3600" b="1" dirty="0">
                <a:solidFill>
                  <a:srgbClr val="309742"/>
                </a:solidFill>
                <a:latin typeface="AkkuratStd" panose="020B0504020101020102" pitchFamily="34" charset="0"/>
                <a:cs typeface="Arial" panose="020B0604020202020204" pitchFamily="34" charset="0"/>
              </a:rPr>
              <a:t>Un lien évident </a:t>
            </a:r>
            <a:br>
              <a:rPr lang="fr-FR" sz="3600" b="1" dirty="0">
                <a:solidFill>
                  <a:srgbClr val="309742"/>
                </a:solidFill>
                <a:latin typeface="AkkuratStd" panose="020B0504020101020102" pitchFamily="34" charset="0"/>
                <a:cs typeface="Arial" panose="020B0604020202020204" pitchFamily="34" charset="0"/>
              </a:rPr>
            </a:br>
            <a:r>
              <a:rPr lang="fr-FR" sz="3600" b="1" dirty="0">
                <a:solidFill>
                  <a:srgbClr val="309742"/>
                </a:solidFill>
                <a:latin typeface="AkkuratStd" panose="020B0504020101020102" pitchFamily="34" charset="0"/>
                <a:cs typeface="Arial" panose="020B0604020202020204" pitchFamily="34" charset="0"/>
              </a:rPr>
              <a:t>entre cerveau et nature</a:t>
            </a:r>
            <a:endParaRPr lang="fr-FR" sz="3600" dirty="0">
              <a:solidFill>
                <a:srgbClr val="309742"/>
              </a:solidFill>
              <a:latin typeface="AkkuratStd" panose="020B0504020101020102" pitchFamily="34" charset="0"/>
            </a:endParaRPr>
          </a:p>
        </p:txBody>
      </p:sp>
      <p:sp>
        <p:nvSpPr>
          <p:cNvPr id="4" name="Espace réservé du numéro de diapositive 3">
            <a:extLst>
              <a:ext uri="{FF2B5EF4-FFF2-40B4-BE49-F238E27FC236}">
                <a16:creationId xmlns:a16="http://schemas.microsoft.com/office/drawing/2014/main" id="{A1996534-5D29-592B-8178-0C9846E01F8E}"/>
              </a:ext>
            </a:extLst>
          </p:cNvPr>
          <p:cNvSpPr>
            <a:spLocks noGrp="1"/>
          </p:cNvSpPr>
          <p:nvPr>
            <p:ph type="sldNum" sz="quarter" idx="12"/>
          </p:nvPr>
        </p:nvSpPr>
        <p:spPr/>
        <p:txBody>
          <a:bodyPr/>
          <a:lstStyle/>
          <a:p>
            <a:fld id="{91D4AC13-524D-4BAD-B361-0DE4C39B497A}" type="slidenum">
              <a:rPr lang="fr-FR" smtClean="0"/>
              <a:t>4</a:t>
            </a:fld>
            <a:endParaRPr lang="fr-FR"/>
          </a:p>
        </p:txBody>
      </p:sp>
      <p:sp>
        <p:nvSpPr>
          <p:cNvPr id="3" name="ZoneTexte 2">
            <a:extLst>
              <a:ext uri="{FF2B5EF4-FFF2-40B4-BE49-F238E27FC236}">
                <a16:creationId xmlns:a16="http://schemas.microsoft.com/office/drawing/2014/main" id="{6343E74A-3984-60ED-3C80-5A6CB1869ADE}"/>
              </a:ext>
            </a:extLst>
          </p:cNvPr>
          <p:cNvSpPr txBox="1"/>
          <p:nvPr/>
        </p:nvSpPr>
        <p:spPr>
          <a:xfrm>
            <a:off x="628650" y="1772047"/>
            <a:ext cx="7783830" cy="4047262"/>
          </a:xfrm>
          <a:prstGeom prst="rect">
            <a:avLst/>
          </a:prstGeom>
          <a:noFill/>
        </p:spPr>
        <p:txBody>
          <a:bodyPr wrap="square" rtlCol="0">
            <a:spAutoFit/>
          </a:bodyPr>
          <a:lstStyle/>
          <a:p>
            <a:pPr algn="just"/>
            <a:r>
              <a:rPr lang="fr-FR" sz="1700" dirty="0">
                <a:effectLst/>
                <a:latin typeface="AkkuratStd" panose="020B0504020101020102" pitchFamily="34" charset="0"/>
                <a:ea typeface="Verdana" panose="020B0604030504040204" pitchFamily="34" charset="0"/>
              </a:rPr>
              <a:t>La science a démontré l’effet positif de la nature sur le</a:t>
            </a:r>
            <a:r>
              <a:rPr lang="fr-FR" sz="1700" b="1" dirty="0">
                <a:effectLst/>
                <a:latin typeface="AkkuratStd" panose="020B0504020101020102" pitchFamily="34" charset="0"/>
                <a:ea typeface="Verdana" panose="020B0604030504040204" pitchFamily="34" charset="0"/>
              </a:rPr>
              <a:t> bon fonctionnement du cerveau</a:t>
            </a:r>
            <a:r>
              <a:rPr lang="fr-FR" sz="1700" dirty="0">
                <a:effectLst/>
                <a:latin typeface="AkkuratStd" panose="020B0504020101020102" pitchFamily="34" charset="0"/>
                <a:ea typeface="Verdana" panose="020B0604030504040204" pitchFamily="34" charset="0"/>
              </a:rPr>
              <a:t>. Plusieurs études scientifiques ont prouvé que :</a:t>
            </a:r>
          </a:p>
          <a:p>
            <a:pPr algn="just"/>
            <a:endParaRPr lang="fr-FR" sz="1700" dirty="0">
              <a:latin typeface="AkkuratStd" panose="020B0504020101020102" pitchFamily="34" charset="0"/>
              <a:ea typeface="Verdana" panose="020B0604030504040204" pitchFamily="34" charset="0"/>
            </a:endParaRPr>
          </a:p>
          <a:p>
            <a:pPr marL="285750" indent="-285750" algn="just">
              <a:buFont typeface="Arial" panose="020B0604020202020204" pitchFamily="34" charset="0"/>
              <a:buChar char="•"/>
            </a:pPr>
            <a:r>
              <a:rPr lang="fr-FR" sz="1700" dirty="0">
                <a:effectLst/>
                <a:latin typeface="AkkuratStd" panose="020B0504020101020102" pitchFamily="34" charset="0"/>
                <a:ea typeface="Verdana" panose="020B0604030504040204" pitchFamily="34" charset="0"/>
              </a:rPr>
              <a:t>le contact de la nature aurait un impact positif pour le </a:t>
            </a:r>
            <a:r>
              <a:rPr lang="fr-FR" sz="1700" b="1" dirty="0">
                <a:effectLst/>
                <a:latin typeface="AkkuratStd" panose="020B0504020101020102" pitchFamily="34" charset="0"/>
                <a:ea typeface="Verdana" panose="020B0604030504040204" pitchFamily="34" charset="0"/>
              </a:rPr>
              <a:t>développement cérébral chez les jeunes enfants</a:t>
            </a:r>
            <a:r>
              <a:rPr lang="fr-FR" sz="1700" dirty="0">
                <a:effectLst/>
                <a:latin typeface="AkkuratStd" panose="020B0504020101020102" pitchFamily="34" charset="0"/>
                <a:ea typeface="Verdana" panose="020B0604030504040204" pitchFamily="34" charset="0"/>
              </a:rPr>
              <a:t>. </a:t>
            </a:r>
          </a:p>
          <a:p>
            <a:pPr algn="just"/>
            <a:endParaRPr lang="fr-FR" sz="1700" dirty="0">
              <a:latin typeface="AkkuratStd" panose="020B0504020101020102" pitchFamily="34" charset="0"/>
              <a:ea typeface="Verdana" panose="020B0604030504040204" pitchFamily="34" charset="0"/>
            </a:endParaRPr>
          </a:p>
          <a:p>
            <a:pPr marL="285750" indent="-285750" algn="just">
              <a:buFont typeface="Arial" panose="020B0604020202020204" pitchFamily="34" charset="0"/>
              <a:buChar char="•"/>
            </a:pPr>
            <a:r>
              <a:rPr lang="fr-FR" sz="1700" dirty="0">
                <a:effectLst/>
                <a:latin typeface="AkkuratStd" panose="020B0504020101020102" pitchFamily="34" charset="0"/>
                <a:ea typeface="Verdana" panose="020B0604030504040204" pitchFamily="34" charset="0"/>
              </a:rPr>
              <a:t>les personnes ayant vécu leur enfance dans un environnement où la nature est prépondérante ont </a:t>
            </a:r>
            <a:r>
              <a:rPr lang="fr-FR" sz="1700" b="1" dirty="0">
                <a:effectLst/>
                <a:latin typeface="AkkuratStd" panose="020B0504020101020102" pitchFamily="34" charset="0"/>
                <a:ea typeface="Verdana" panose="020B0604030504040204" pitchFamily="34" charset="0"/>
              </a:rPr>
              <a:t>un risque plus faible de développer une maladie mentale </a:t>
            </a:r>
            <a:r>
              <a:rPr lang="fr-FR" sz="1700" dirty="0">
                <a:effectLst/>
                <a:latin typeface="AkkuratStd" panose="020B0504020101020102" pitchFamily="34" charset="0"/>
                <a:ea typeface="Verdana" panose="020B0604030504040204" pitchFamily="34" charset="0"/>
              </a:rPr>
              <a:t>à l’adolescence ou à l’âge adulte. </a:t>
            </a:r>
          </a:p>
          <a:p>
            <a:pPr algn="just"/>
            <a:endParaRPr lang="fr-FR" sz="1700" dirty="0">
              <a:latin typeface="AkkuratStd" panose="020B0504020101020102" pitchFamily="34" charset="0"/>
              <a:ea typeface="Verdana" panose="020B0604030504040204" pitchFamily="34" charset="0"/>
            </a:endParaRPr>
          </a:p>
          <a:p>
            <a:pPr marL="285750" indent="-285750" algn="just">
              <a:buFont typeface="Arial" panose="020B0604020202020204" pitchFamily="34" charset="0"/>
              <a:buChar char="•"/>
            </a:pPr>
            <a:r>
              <a:rPr lang="fr-FR" sz="1700" dirty="0">
                <a:effectLst/>
                <a:latin typeface="AkkuratStd" panose="020B0504020101020102" pitchFamily="34" charset="0"/>
                <a:ea typeface="Verdana" panose="020B0604030504040204" pitchFamily="34" charset="0"/>
              </a:rPr>
              <a:t>des mécanismes biologiques sont impliqués au contact de la nature et permettent </a:t>
            </a:r>
            <a:r>
              <a:rPr lang="fr-FR" sz="1700" b="1" dirty="0">
                <a:effectLst/>
                <a:latin typeface="AkkuratStd" panose="020B0504020101020102" pitchFamily="34" charset="0"/>
                <a:ea typeface="Verdana" panose="020B0604030504040204" pitchFamily="34" charset="0"/>
              </a:rPr>
              <a:t>une meilleure gestion du stress, du sommeil, de l’appétit ou encore de notre santé mentale</a:t>
            </a:r>
            <a:r>
              <a:rPr lang="fr-FR" sz="1700" dirty="0">
                <a:effectLst/>
                <a:latin typeface="AkkuratStd" panose="020B0504020101020102" pitchFamily="34" charset="0"/>
                <a:ea typeface="Verdana" panose="020B0604030504040204" pitchFamily="34" charset="0"/>
              </a:rPr>
              <a:t>.</a:t>
            </a:r>
          </a:p>
          <a:p>
            <a:pPr algn="just"/>
            <a:endParaRPr lang="fr-FR" b="1" dirty="0">
              <a:solidFill>
                <a:srgbClr val="25378D"/>
              </a:solidFill>
              <a:latin typeface="AkkuratStd" panose="020B0504020101020102" pitchFamily="34" charset="0"/>
              <a:ea typeface="Verdana" panose="020B0604030504040204" pitchFamily="34" charset="0"/>
            </a:endParaRPr>
          </a:p>
          <a:p>
            <a:pPr algn="just"/>
            <a:endParaRPr lang="fr-FR" b="1" dirty="0">
              <a:solidFill>
                <a:srgbClr val="25378D"/>
              </a:solidFill>
              <a:latin typeface="AkkuratStd" panose="020B0504020101020102" pitchFamily="34" charset="0"/>
              <a:ea typeface="Verdana" panose="020B0604030504040204" pitchFamily="34" charset="0"/>
            </a:endParaRPr>
          </a:p>
        </p:txBody>
      </p:sp>
      <p:pic>
        <p:nvPicPr>
          <p:cNvPr id="6" name="Graphique 5" descr="Informations avec un remplissage uni">
            <a:extLst>
              <a:ext uri="{FF2B5EF4-FFF2-40B4-BE49-F238E27FC236}">
                <a16:creationId xmlns:a16="http://schemas.microsoft.com/office/drawing/2014/main" id="{7CB8DE83-51E1-0344-645D-ABAE0BEB32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599" y="5545669"/>
            <a:ext cx="489737" cy="489737"/>
          </a:xfrm>
          <a:prstGeom prst="rect">
            <a:avLst/>
          </a:prstGeom>
        </p:spPr>
      </p:pic>
      <p:sp>
        <p:nvSpPr>
          <p:cNvPr id="8" name="ZoneTexte 7">
            <a:extLst>
              <a:ext uri="{FF2B5EF4-FFF2-40B4-BE49-F238E27FC236}">
                <a16:creationId xmlns:a16="http://schemas.microsoft.com/office/drawing/2014/main" id="{E672B496-07FE-4FED-BBB5-E68FF195878F}"/>
              </a:ext>
            </a:extLst>
          </p:cNvPr>
          <p:cNvSpPr txBox="1"/>
          <p:nvPr/>
        </p:nvSpPr>
        <p:spPr>
          <a:xfrm>
            <a:off x="1085336" y="5666074"/>
            <a:ext cx="7489190" cy="738664"/>
          </a:xfrm>
          <a:prstGeom prst="rect">
            <a:avLst/>
          </a:prstGeom>
          <a:noFill/>
        </p:spPr>
        <p:txBody>
          <a:bodyPr wrap="square">
            <a:spAutoFit/>
          </a:bodyPr>
          <a:lstStyle/>
          <a:p>
            <a:pPr algn="just"/>
            <a:r>
              <a:rPr lang="fr-FR" sz="1400" i="1" dirty="0">
                <a:latin typeface="AkkuratStd" panose="020B0504020101020102" pitchFamily="34" charset="0"/>
                <a:ea typeface="Verdana" panose="020B0604030504040204" pitchFamily="34" charset="0"/>
                <a:sym typeface="Wingdings" panose="05000000000000000000" pitchFamily="2" charset="2"/>
              </a:rPr>
              <a:t>Pour en savoir plus sur les bienfaits de la nature sur le cerveau, rendez-vous sur :</a:t>
            </a:r>
          </a:p>
          <a:p>
            <a:pPr algn="just"/>
            <a:r>
              <a:rPr lang="fr-FR" sz="1400" i="1" dirty="0">
                <a:latin typeface="AkkuratStd" panose="020B0504020101020102" pitchFamily="34" charset="0"/>
                <a:ea typeface="Verdana" panose="020B0604030504040204" pitchFamily="34" charset="0"/>
                <a:sym typeface="Wingdings" panose="05000000000000000000" pitchFamily="2" charset="2"/>
                <a:hlinkClick r:id="rId6"/>
              </a:rPr>
              <a:t>https://www.frcneurodon.org/informer-sur-la-recherche/actus/les-bienfaits-de-la-nature-sur-le-cerveau/</a:t>
            </a:r>
            <a:endParaRPr lang="fr-FR" sz="1400" i="1" dirty="0">
              <a:latin typeface="AkkuratStd" panose="020B0504020101020102" pitchFamily="34" charset="0"/>
            </a:endParaRPr>
          </a:p>
        </p:txBody>
      </p:sp>
    </p:spTree>
    <p:extLst>
      <p:ext uri="{BB962C8B-B14F-4D97-AF65-F5344CB8AC3E}">
        <p14:creationId xmlns:p14="http://schemas.microsoft.com/office/powerpoint/2010/main" val="99330540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8696557F-2490-AAC1-D081-64B1FD7681C9}"/>
              </a:ext>
            </a:extLst>
          </p:cNvPr>
          <p:cNvPicPr>
            <a:picLocks noChangeAspect="1"/>
          </p:cNvPicPr>
          <p:nvPr/>
        </p:nvPicPr>
        <p:blipFill>
          <a:blip r:embed="rId4"/>
          <a:stretch>
            <a:fillRect/>
          </a:stretch>
        </p:blipFill>
        <p:spPr>
          <a:xfrm>
            <a:off x="1922034" y="3417984"/>
            <a:ext cx="7034677" cy="856561"/>
          </a:xfrm>
          <a:prstGeom prst="rect">
            <a:avLst/>
          </a:prstGeom>
        </p:spPr>
      </p:pic>
      <p:sp>
        <p:nvSpPr>
          <p:cNvPr id="10" name="Rectangle 9">
            <a:extLst>
              <a:ext uri="{FF2B5EF4-FFF2-40B4-BE49-F238E27FC236}">
                <a16:creationId xmlns:a16="http://schemas.microsoft.com/office/drawing/2014/main" id="{D67563B4-B255-BAD2-94AA-3D58E2192A1C}"/>
              </a:ext>
            </a:extLst>
          </p:cNvPr>
          <p:cNvSpPr/>
          <p:nvPr/>
        </p:nvSpPr>
        <p:spPr>
          <a:xfrm>
            <a:off x="155788" y="1760859"/>
            <a:ext cx="8822958" cy="1518819"/>
          </a:xfrm>
          <a:prstGeom prst="rect">
            <a:avLst/>
          </a:prstGeom>
          <a:solidFill>
            <a:srgbClr val="3097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56A0CEC-06DB-6212-6419-CC37AEB6EDFE}"/>
              </a:ext>
            </a:extLst>
          </p:cNvPr>
          <p:cNvSpPr>
            <a:spLocks noGrp="1"/>
          </p:cNvSpPr>
          <p:nvPr>
            <p:ph type="title"/>
          </p:nvPr>
        </p:nvSpPr>
        <p:spPr>
          <a:xfrm>
            <a:off x="188362" y="188606"/>
            <a:ext cx="7886700" cy="1325563"/>
          </a:xfrm>
        </p:spPr>
        <p:txBody>
          <a:bodyPr>
            <a:noAutofit/>
          </a:bodyPr>
          <a:lstStyle/>
          <a:p>
            <a:r>
              <a:rPr lang="fr-FR" sz="3600" dirty="0">
                <a:solidFill>
                  <a:srgbClr val="309742"/>
                </a:solidFill>
              </a:rPr>
              <a:t>La FRC : 1</a:t>
            </a:r>
            <a:r>
              <a:rPr lang="fr-FR" sz="3600" baseline="30000" dirty="0">
                <a:solidFill>
                  <a:srgbClr val="309742"/>
                </a:solidFill>
              </a:rPr>
              <a:t>ère</a:t>
            </a:r>
            <a:r>
              <a:rPr lang="fr-FR" sz="3600" dirty="0">
                <a:solidFill>
                  <a:srgbClr val="309742"/>
                </a:solidFill>
              </a:rPr>
              <a:t> organisation soutenant la recherche sur </a:t>
            </a:r>
            <a:r>
              <a:rPr lang="fr-FR" sz="3600" u="sng" dirty="0">
                <a:solidFill>
                  <a:srgbClr val="309742"/>
                </a:solidFill>
              </a:rPr>
              <a:t>toutes</a:t>
            </a:r>
            <a:r>
              <a:rPr lang="fr-FR" sz="3600" dirty="0">
                <a:solidFill>
                  <a:srgbClr val="309742"/>
                </a:solidFill>
              </a:rPr>
              <a:t> les maladies du cerveau</a:t>
            </a:r>
          </a:p>
        </p:txBody>
      </p:sp>
      <p:sp>
        <p:nvSpPr>
          <p:cNvPr id="4" name="Espace réservé du numéro de diapositive 3">
            <a:extLst>
              <a:ext uri="{FF2B5EF4-FFF2-40B4-BE49-F238E27FC236}">
                <a16:creationId xmlns:a16="http://schemas.microsoft.com/office/drawing/2014/main" id="{A1996534-5D29-592B-8178-0C9846E01F8E}"/>
              </a:ext>
            </a:extLst>
          </p:cNvPr>
          <p:cNvSpPr>
            <a:spLocks noGrp="1"/>
          </p:cNvSpPr>
          <p:nvPr>
            <p:ph type="sldNum" sz="quarter" idx="12"/>
          </p:nvPr>
        </p:nvSpPr>
        <p:spPr/>
        <p:txBody>
          <a:bodyPr/>
          <a:lstStyle/>
          <a:p>
            <a:fld id="{91D4AC13-524D-4BAD-B361-0DE4C39B497A}" type="slidenum">
              <a:rPr lang="fr-FR" smtClean="0"/>
              <a:t>5</a:t>
            </a:fld>
            <a:endParaRPr lang="fr-FR"/>
          </a:p>
        </p:txBody>
      </p:sp>
      <p:sp>
        <p:nvSpPr>
          <p:cNvPr id="3" name="ZoneTexte 2">
            <a:extLst>
              <a:ext uri="{FF2B5EF4-FFF2-40B4-BE49-F238E27FC236}">
                <a16:creationId xmlns:a16="http://schemas.microsoft.com/office/drawing/2014/main" id="{6343E74A-3984-60ED-3C80-5A6CB1869ADE}"/>
              </a:ext>
            </a:extLst>
          </p:cNvPr>
          <p:cNvSpPr txBox="1"/>
          <p:nvPr/>
        </p:nvSpPr>
        <p:spPr>
          <a:xfrm>
            <a:off x="155788" y="4598768"/>
            <a:ext cx="8735777" cy="2123658"/>
          </a:xfrm>
          <a:prstGeom prst="rect">
            <a:avLst/>
          </a:prstGeom>
          <a:noFill/>
        </p:spPr>
        <p:txBody>
          <a:bodyPr wrap="square" rtlCol="0">
            <a:spAutoFit/>
          </a:bodyPr>
          <a:lstStyle/>
          <a:p>
            <a:pPr algn="just"/>
            <a:r>
              <a:rPr lang="fr-FR" dirty="0">
                <a:effectLst/>
                <a:latin typeface="AkkuratStd" panose="020B0504020101020102" pitchFamily="34" charset="0"/>
                <a:ea typeface="Verdana" panose="020B0604030504040204" pitchFamily="34" charset="0"/>
              </a:rPr>
              <a:t>Elle est destinée </a:t>
            </a:r>
            <a:r>
              <a:rPr lang="fr-FR" b="1" dirty="0">
                <a:effectLst/>
                <a:latin typeface="AkkuratStd" panose="020B0504020101020102" pitchFamily="34" charset="0"/>
                <a:ea typeface="Verdana" panose="020B0604030504040204" pitchFamily="34" charset="0"/>
              </a:rPr>
              <a:t>à faire progresser la recherche fondamentale dans le but de mieux connaître et comprendre le cerveau. Grâce aux avancées scientifique, les maladies neurologiques et psychiatriques reculerons. </a:t>
            </a:r>
            <a:r>
              <a:rPr lang="fr-FR" dirty="0">
                <a:effectLst/>
                <a:latin typeface="AkkuratStd" panose="020B0504020101020102" pitchFamily="34" charset="0"/>
                <a:ea typeface="Verdana" panose="020B0604030504040204" pitchFamily="34" charset="0"/>
              </a:rPr>
              <a:t>Elle à 3 missions :</a:t>
            </a:r>
          </a:p>
          <a:p>
            <a:pPr algn="just"/>
            <a:endParaRPr lang="fr-FR" sz="800" dirty="0">
              <a:effectLst/>
              <a:latin typeface="AkkuratStd" panose="020B0504020101020102" pitchFamily="34" charset="0"/>
              <a:ea typeface="Verdana" panose="020B0604030504040204" pitchFamily="34" charset="0"/>
            </a:endParaRPr>
          </a:p>
          <a:p>
            <a:pPr marL="342900" indent="-342900" algn="just">
              <a:buFont typeface="Arial" panose="020B0604020202020204" pitchFamily="34" charset="0"/>
              <a:buChar char="•"/>
            </a:pPr>
            <a:r>
              <a:rPr lang="fr-FR" dirty="0">
                <a:latin typeface="AkkuratStd" panose="020B0504020101020102" pitchFamily="34" charset="0"/>
                <a:ea typeface="Verdana" panose="020B0604030504040204" pitchFamily="34" charset="0"/>
              </a:rPr>
              <a:t>Soutenir la recherche en neurosciences</a:t>
            </a:r>
          </a:p>
          <a:p>
            <a:pPr algn="just"/>
            <a:endParaRPr lang="fr-FR" sz="800" dirty="0">
              <a:latin typeface="AkkuratStd" panose="020B0504020101020102" pitchFamily="34" charset="0"/>
              <a:ea typeface="Verdana" panose="020B0604030504040204" pitchFamily="34" charset="0"/>
            </a:endParaRPr>
          </a:p>
          <a:p>
            <a:pPr marL="342900" indent="-342900" algn="just">
              <a:buFont typeface="Arial" panose="020B0604020202020204" pitchFamily="34" charset="0"/>
              <a:buChar char="•"/>
            </a:pPr>
            <a:r>
              <a:rPr lang="fr-FR" dirty="0">
                <a:effectLst/>
                <a:latin typeface="AkkuratStd" panose="020B0504020101020102" pitchFamily="34" charset="0"/>
                <a:ea typeface="Verdana" panose="020B0604030504040204" pitchFamily="34" charset="0"/>
              </a:rPr>
              <a:t>Sensibiliser à l’importance de connaître et comprendre le cerveau</a:t>
            </a:r>
          </a:p>
          <a:p>
            <a:pPr algn="just"/>
            <a:endParaRPr lang="fr-FR" sz="800" dirty="0">
              <a:effectLst/>
              <a:latin typeface="AkkuratStd" panose="020B0504020101020102" pitchFamily="34" charset="0"/>
              <a:ea typeface="Verdana" panose="020B0604030504040204" pitchFamily="34" charset="0"/>
            </a:endParaRPr>
          </a:p>
          <a:p>
            <a:pPr marL="342900" indent="-342900" algn="just">
              <a:buFont typeface="Arial" panose="020B0604020202020204" pitchFamily="34" charset="0"/>
              <a:buChar char="•"/>
            </a:pPr>
            <a:r>
              <a:rPr lang="fr-FR" dirty="0">
                <a:latin typeface="AkkuratStd" panose="020B0504020101020102" pitchFamily="34" charset="0"/>
                <a:ea typeface="Verdana" panose="020B0604030504040204" pitchFamily="34" charset="0"/>
              </a:rPr>
              <a:t>Mobiliser et animer l’écosystème associatifs qui œuvre pour le cerveau</a:t>
            </a:r>
            <a:endParaRPr lang="fr-FR" dirty="0">
              <a:effectLst/>
              <a:latin typeface="AkkuratStd" panose="020B0504020101020102" pitchFamily="34" charset="0"/>
              <a:ea typeface="Verdana" panose="020B0604030504040204" pitchFamily="34" charset="0"/>
            </a:endParaRPr>
          </a:p>
        </p:txBody>
      </p:sp>
      <p:sp>
        <p:nvSpPr>
          <p:cNvPr id="9" name="ZoneTexte 8">
            <a:extLst>
              <a:ext uri="{FF2B5EF4-FFF2-40B4-BE49-F238E27FC236}">
                <a16:creationId xmlns:a16="http://schemas.microsoft.com/office/drawing/2014/main" id="{DEB85F2B-DB34-FC8C-357A-DD75A7473019}"/>
              </a:ext>
            </a:extLst>
          </p:cNvPr>
          <p:cNvSpPr txBox="1"/>
          <p:nvPr/>
        </p:nvSpPr>
        <p:spPr>
          <a:xfrm>
            <a:off x="319487" y="1869565"/>
            <a:ext cx="8604651" cy="1323439"/>
          </a:xfrm>
          <a:prstGeom prst="rect">
            <a:avLst/>
          </a:prstGeom>
          <a:noFill/>
        </p:spPr>
        <p:txBody>
          <a:bodyPr wrap="square">
            <a:spAutoFit/>
          </a:bodyPr>
          <a:lstStyle/>
          <a:p>
            <a:pPr algn="just"/>
            <a:r>
              <a:rPr lang="fr-FR" sz="2000" dirty="0">
                <a:solidFill>
                  <a:schemeClr val="bg1"/>
                </a:solidFill>
                <a:effectLst/>
                <a:latin typeface="AkkuratStd" panose="020B0504020101020102" pitchFamily="34" charset="0"/>
                <a:ea typeface="Verdana" panose="020B0604030504040204" pitchFamily="34" charset="0"/>
              </a:rPr>
              <a:t>La </a:t>
            </a:r>
            <a:r>
              <a:rPr lang="fr-FR" sz="2000" i="1" dirty="0">
                <a:solidFill>
                  <a:schemeClr val="bg1"/>
                </a:solidFill>
                <a:effectLst/>
                <a:latin typeface="AkkuratStd" panose="020B0504020101020102" pitchFamily="34" charset="0"/>
                <a:ea typeface="Verdana" panose="020B0604030504040204" pitchFamily="34" charset="0"/>
              </a:rPr>
              <a:t>future</a:t>
            </a:r>
            <a:r>
              <a:rPr lang="fr-FR" sz="2000" dirty="0">
                <a:solidFill>
                  <a:schemeClr val="bg1"/>
                </a:solidFill>
                <a:effectLst/>
                <a:latin typeface="AkkuratStd" panose="020B0504020101020102" pitchFamily="34" charset="0"/>
                <a:ea typeface="Verdana" panose="020B0604030504040204" pitchFamily="34" charset="0"/>
              </a:rPr>
              <a:t> Fondation pour la Recherche sur le Cerveau </a:t>
            </a:r>
            <a:r>
              <a:rPr lang="fr-FR" sz="1400" i="1" dirty="0">
                <a:solidFill>
                  <a:schemeClr val="bg1"/>
                </a:solidFill>
                <a:effectLst/>
                <a:latin typeface="AkkuratStd" panose="020B0504020101020102" pitchFamily="34" charset="0"/>
                <a:ea typeface="Verdana" panose="020B0604030504040204" pitchFamily="34" charset="0"/>
              </a:rPr>
              <a:t>(anciennement fédération) </a:t>
            </a:r>
            <a:r>
              <a:rPr lang="fr-FR" sz="2000" dirty="0">
                <a:solidFill>
                  <a:schemeClr val="bg1"/>
                </a:solidFill>
                <a:effectLst/>
                <a:latin typeface="AkkuratStd" panose="020B0504020101020102" pitchFamily="34" charset="0"/>
                <a:ea typeface="Verdana" panose="020B0604030504040204" pitchFamily="34" charset="0"/>
              </a:rPr>
              <a:t>fédère des associations et fondations membres ayant pour objectif mutualisé de </a:t>
            </a:r>
            <a:r>
              <a:rPr lang="fr-FR" sz="2000" b="1" dirty="0">
                <a:solidFill>
                  <a:schemeClr val="bg1"/>
                </a:solidFill>
                <a:effectLst/>
                <a:latin typeface="AkkuratStd" panose="020B0504020101020102" pitchFamily="34" charset="0"/>
                <a:ea typeface="Verdana" panose="020B0604030504040204" pitchFamily="34" charset="0"/>
              </a:rPr>
              <a:t>d’avancer sur des recherches communes à l’ensemble des maladies du cerveau</a:t>
            </a:r>
            <a:r>
              <a:rPr lang="fr-FR" sz="2000" dirty="0">
                <a:solidFill>
                  <a:schemeClr val="bg1"/>
                </a:solidFill>
                <a:effectLst/>
                <a:latin typeface="AkkuratStd" panose="020B0504020101020102" pitchFamily="34" charset="0"/>
                <a:ea typeface="Verdana" panose="020B0604030504040204" pitchFamily="34" charset="0"/>
              </a:rPr>
              <a:t>. </a:t>
            </a:r>
          </a:p>
        </p:txBody>
      </p:sp>
      <p:pic>
        <p:nvPicPr>
          <p:cNvPr id="11" name="Image 10" descr="Une image contenant texte, capture d’écran, Police, Graphique&#10;&#10;Description générée automatiquement">
            <a:extLst>
              <a:ext uri="{FF2B5EF4-FFF2-40B4-BE49-F238E27FC236}">
                <a16:creationId xmlns:a16="http://schemas.microsoft.com/office/drawing/2014/main" id="{FAE1DEEA-5EC6-BF2D-3BB3-41C304241F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362" y="3355333"/>
            <a:ext cx="1452717" cy="1016902"/>
          </a:xfrm>
          <a:prstGeom prst="rect">
            <a:avLst/>
          </a:prstGeom>
        </p:spPr>
      </p:pic>
    </p:spTree>
    <p:extLst>
      <p:ext uri="{BB962C8B-B14F-4D97-AF65-F5344CB8AC3E}">
        <p14:creationId xmlns:p14="http://schemas.microsoft.com/office/powerpoint/2010/main" val="17947397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B9240-BB8B-9C74-B8DA-07C0760D5F38}"/>
              </a:ext>
            </a:extLst>
          </p:cNvPr>
          <p:cNvSpPr>
            <a:spLocks noGrp="1"/>
          </p:cNvSpPr>
          <p:nvPr>
            <p:ph type="title"/>
          </p:nvPr>
        </p:nvSpPr>
        <p:spPr/>
        <p:txBody>
          <a:bodyPr/>
          <a:lstStyle/>
          <a:p>
            <a:r>
              <a:rPr lang="fr-FR" dirty="0"/>
              <a:t>Le </a:t>
            </a:r>
            <a:r>
              <a:rPr lang="fr-FR" dirty="0" err="1"/>
              <a:t>neurodon</a:t>
            </a:r>
            <a:r>
              <a:rPr lang="fr-FR" dirty="0"/>
              <a:t> : des actions solidaires au profit de la recherche</a:t>
            </a:r>
          </a:p>
        </p:txBody>
      </p:sp>
      <p:sp>
        <p:nvSpPr>
          <p:cNvPr id="4" name="Espace réservé du numéro de diapositive 3">
            <a:extLst>
              <a:ext uri="{FF2B5EF4-FFF2-40B4-BE49-F238E27FC236}">
                <a16:creationId xmlns:a16="http://schemas.microsoft.com/office/drawing/2014/main" id="{CB146E2C-B161-D5D2-E282-1D84569A1137}"/>
              </a:ext>
            </a:extLst>
          </p:cNvPr>
          <p:cNvSpPr>
            <a:spLocks noGrp="1"/>
          </p:cNvSpPr>
          <p:nvPr>
            <p:ph type="sldNum" sz="quarter" idx="12"/>
          </p:nvPr>
        </p:nvSpPr>
        <p:spPr/>
        <p:txBody>
          <a:bodyPr/>
          <a:lstStyle/>
          <a:p>
            <a:fld id="{91D4AC13-524D-4BAD-B361-0DE4C39B497A}" type="slidenum">
              <a:rPr lang="fr-FR" smtClean="0"/>
              <a:t>6</a:t>
            </a:fld>
            <a:endParaRPr lang="fr-FR"/>
          </a:p>
        </p:txBody>
      </p:sp>
      <p:sp>
        <p:nvSpPr>
          <p:cNvPr id="5" name="ZoneTexte 4">
            <a:extLst>
              <a:ext uri="{FF2B5EF4-FFF2-40B4-BE49-F238E27FC236}">
                <a16:creationId xmlns:a16="http://schemas.microsoft.com/office/drawing/2014/main" id="{76561D2D-A2C9-C410-345C-D581B0E21F0D}"/>
              </a:ext>
            </a:extLst>
          </p:cNvPr>
          <p:cNvSpPr txBox="1"/>
          <p:nvPr/>
        </p:nvSpPr>
        <p:spPr>
          <a:xfrm>
            <a:off x="439192" y="3860477"/>
            <a:ext cx="8263379" cy="2602394"/>
          </a:xfrm>
          <a:prstGeom prst="rect">
            <a:avLst/>
          </a:prstGeom>
          <a:noFill/>
        </p:spPr>
        <p:txBody>
          <a:bodyPr wrap="square" rtlCol="0">
            <a:spAutoFit/>
          </a:bodyPr>
          <a:lstStyle/>
          <a:p>
            <a:pPr algn="just"/>
            <a:r>
              <a:rPr lang="fr-FR" sz="1800" dirty="0">
                <a:effectLst/>
                <a:latin typeface="AkkuratStd" panose="020B0504020101020102" pitchFamily="34" charset="0"/>
                <a:ea typeface="Verdana" panose="020B0604030504040204" pitchFamily="34" charset="0"/>
              </a:rPr>
              <a:t>Le </a:t>
            </a:r>
            <a:r>
              <a:rPr lang="fr-FR" b="1" dirty="0" err="1">
                <a:latin typeface="AkkuratStd" panose="020B0504020101020102" pitchFamily="34" charset="0"/>
                <a:ea typeface="Verdana" panose="020B0604030504040204" pitchFamily="34" charset="0"/>
              </a:rPr>
              <a:t>n</a:t>
            </a:r>
            <a:r>
              <a:rPr lang="fr-FR" sz="1800" b="1" dirty="0" err="1">
                <a:effectLst/>
                <a:latin typeface="AkkuratStd" panose="020B0504020101020102" pitchFamily="34" charset="0"/>
                <a:ea typeface="Verdana" panose="020B0604030504040204" pitchFamily="34" charset="0"/>
              </a:rPr>
              <a:t>eurodon</a:t>
            </a:r>
            <a:r>
              <a:rPr lang="fr-FR" sz="1800" dirty="0">
                <a:effectLst/>
                <a:latin typeface="AkkuratStd" panose="020B0504020101020102" pitchFamily="34" charset="0"/>
                <a:ea typeface="Verdana" panose="020B0604030504040204" pitchFamily="34" charset="0"/>
              </a:rPr>
              <a:t> : une </a:t>
            </a:r>
            <a:r>
              <a:rPr lang="fr-FR" sz="1800" b="1" dirty="0">
                <a:effectLst/>
                <a:latin typeface="AkkuratStd" panose="020B0504020101020102" pitchFamily="34" charset="0"/>
                <a:ea typeface="Verdana" panose="020B0604030504040204" pitchFamily="34" charset="0"/>
              </a:rPr>
              <a:t>campagne nationale </a:t>
            </a:r>
            <a:r>
              <a:rPr lang="fr-FR" sz="1800" dirty="0">
                <a:effectLst/>
                <a:latin typeface="AkkuratStd" panose="020B0504020101020102" pitchFamily="34" charset="0"/>
                <a:ea typeface="Verdana" panose="020B0604030504040204" pitchFamily="34" charset="0"/>
              </a:rPr>
              <a:t>créée par la FRC pour </a:t>
            </a:r>
            <a:r>
              <a:rPr lang="fr-FR" sz="1800" b="1" dirty="0">
                <a:effectLst/>
                <a:latin typeface="AkkuratStd" panose="020B0504020101020102" pitchFamily="34" charset="0"/>
                <a:ea typeface="Verdana" panose="020B0604030504040204" pitchFamily="34" charset="0"/>
              </a:rPr>
              <a:t>sensibiliser le grand public à la cause du cerveau</a:t>
            </a:r>
            <a:r>
              <a:rPr lang="fr-FR" sz="1800" dirty="0">
                <a:effectLst/>
                <a:latin typeface="AkkuratStd" panose="020B0504020101020102" pitchFamily="34" charset="0"/>
                <a:ea typeface="Verdana" panose="020B0604030504040204" pitchFamily="34" charset="0"/>
              </a:rPr>
              <a:t>. </a:t>
            </a:r>
            <a:endParaRPr lang="fr-FR" dirty="0">
              <a:latin typeface="AkkuratStd" panose="020B0504020101020102" pitchFamily="34" charset="0"/>
              <a:ea typeface="Verdana" panose="020B0604030504040204" pitchFamily="34" charset="0"/>
            </a:endParaRPr>
          </a:p>
          <a:p>
            <a:pPr algn="just"/>
            <a:endParaRPr lang="fr-FR" dirty="0">
              <a:latin typeface="AkkuratStd" panose="020B0504020101020102" pitchFamily="34" charset="0"/>
              <a:ea typeface="Verdana" panose="020B0604030504040204" pitchFamily="34" charset="0"/>
            </a:endParaRPr>
          </a:p>
          <a:p>
            <a:pPr algn="just"/>
            <a:r>
              <a:rPr lang="fr-FR" sz="1800" dirty="0">
                <a:effectLst/>
                <a:latin typeface="AkkuratStd" panose="020B0504020101020102" pitchFamily="34" charset="0"/>
                <a:ea typeface="Verdana" panose="020B0604030504040204" pitchFamily="34" charset="0"/>
              </a:rPr>
              <a:t>Divers </a:t>
            </a:r>
            <a:r>
              <a:rPr lang="fr-FR" sz="1800" b="1" dirty="0">
                <a:effectLst/>
                <a:latin typeface="AkkuratStd" panose="020B0504020101020102" pitchFamily="34" charset="0"/>
                <a:ea typeface="Verdana" panose="020B0604030504040204" pitchFamily="34" charset="0"/>
              </a:rPr>
              <a:t>événements de collecte de fonds solidaires </a:t>
            </a:r>
            <a:r>
              <a:rPr lang="fr-FR" sz="1800" dirty="0">
                <a:effectLst/>
                <a:latin typeface="AkkuratStd" panose="020B0504020101020102" pitchFamily="34" charset="0"/>
                <a:ea typeface="Verdana" panose="020B0604030504040204" pitchFamily="34" charset="0"/>
              </a:rPr>
              <a:t>y sont associés tout au long de l’année afin de faire avancer la recherche sur le cerveau pour lutter contre les maladies neurologiques et psychiatriques. </a:t>
            </a:r>
          </a:p>
          <a:p>
            <a:pPr algn="just"/>
            <a:endParaRPr lang="fr-FR" sz="1800" dirty="0">
              <a:effectLst/>
              <a:latin typeface="AkkuratStd" panose="020B0504020101020102" pitchFamily="34" charset="0"/>
              <a:ea typeface="Verdana" panose="020B0604030504040204" pitchFamily="34" charset="0"/>
            </a:endParaRPr>
          </a:p>
          <a:p>
            <a:pPr algn="just"/>
            <a:r>
              <a:rPr lang="fr-FR" sz="1800" b="1" dirty="0">
                <a:effectLst/>
                <a:latin typeface="AkkuratStd" panose="020B0504020101020102" pitchFamily="34" charset="0"/>
                <a:ea typeface="Verdana" panose="020B0604030504040204" pitchFamily="34" charset="0"/>
              </a:rPr>
              <a:t>Parmi elles, </a:t>
            </a:r>
            <a:r>
              <a:rPr lang="fr-FR" sz="1800" b="1" dirty="0">
                <a:solidFill>
                  <a:srgbClr val="309742"/>
                </a:solidFill>
                <a:effectLst/>
                <a:latin typeface="AkkuratStd" panose="020B0504020101020102" pitchFamily="34" charset="0"/>
                <a:ea typeface="Verdana" panose="020B0604030504040204" pitchFamily="34" charset="0"/>
              </a:rPr>
              <a:t>l’opération Jardins Ouverts a lieu chaque année au mois de mai</a:t>
            </a:r>
            <a:r>
              <a:rPr lang="fr-FR" sz="1800" b="1" dirty="0">
                <a:effectLst/>
                <a:latin typeface="AkkuratStd" panose="020B0504020101020102" pitchFamily="34" charset="0"/>
                <a:ea typeface="Verdana" panose="020B0604030504040204" pitchFamily="34" charset="0"/>
              </a:rPr>
              <a:t>.</a:t>
            </a:r>
          </a:p>
          <a:p>
            <a:pPr algn="just"/>
            <a:endParaRPr lang="fr-FR" sz="1800" dirty="0">
              <a:effectLst/>
              <a:latin typeface="AkkuratStd" panose="020B0504020101020102" pitchFamily="34" charset="0"/>
              <a:ea typeface="Verdana" panose="020B0604030504040204" pitchFamily="34" charset="0"/>
            </a:endParaRPr>
          </a:p>
        </p:txBody>
      </p:sp>
      <p:pic>
        <p:nvPicPr>
          <p:cNvPr id="6" name="Picture 2" descr="https://www.frcneurodon.org/wp-content/uploads/2020/01/neurodon-1024x300.jpg">
            <a:extLst>
              <a:ext uri="{FF2B5EF4-FFF2-40B4-BE49-F238E27FC236}">
                <a16:creationId xmlns:a16="http://schemas.microsoft.com/office/drawing/2014/main" id="{FFCDBFA0-C182-C453-F362-B906DB4601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83" b="27643"/>
          <a:stretch/>
        </p:blipFill>
        <p:spPr bwMode="auto">
          <a:xfrm>
            <a:off x="81998" y="1462087"/>
            <a:ext cx="8977769" cy="196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78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A0CEC-06DB-6212-6419-CC37AEB6EDFE}"/>
              </a:ext>
            </a:extLst>
          </p:cNvPr>
          <p:cNvSpPr>
            <a:spLocks noGrp="1"/>
          </p:cNvSpPr>
          <p:nvPr>
            <p:ph type="title"/>
          </p:nvPr>
        </p:nvSpPr>
        <p:spPr/>
        <p:txBody>
          <a:bodyPr>
            <a:normAutofit/>
          </a:bodyPr>
          <a:lstStyle/>
          <a:p>
            <a:r>
              <a:rPr lang="fr-FR" sz="3600" b="1" dirty="0">
                <a:solidFill>
                  <a:srgbClr val="309742"/>
                </a:solidFill>
                <a:latin typeface="AkkuratStd" panose="020B0504020101020102" pitchFamily="34" charset="0"/>
                <a:cs typeface="Arial" panose="020B0604020202020204" pitchFamily="34" charset="0"/>
              </a:rPr>
              <a:t>Jardins Ouverts : une opération pour soutenir la recherche</a:t>
            </a:r>
            <a:endParaRPr lang="fr-FR" sz="3600" dirty="0">
              <a:solidFill>
                <a:srgbClr val="309742"/>
              </a:solidFill>
              <a:latin typeface="AkkuratStd" panose="020B0504020101020102" pitchFamily="34" charset="0"/>
            </a:endParaRPr>
          </a:p>
        </p:txBody>
      </p:sp>
      <p:sp>
        <p:nvSpPr>
          <p:cNvPr id="4" name="Espace réservé du numéro de diapositive 3">
            <a:extLst>
              <a:ext uri="{FF2B5EF4-FFF2-40B4-BE49-F238E27FC236}">
                <a16:creationId xmlns:a16="http://schemas.microsoft.com/office/drawing/2014/main" id="{A1996534-5D29-592B-8178-0C9846E01F8E}"/>
              </a:ext>
            </a:extLst>
          </p:cNvPr>
          <p:cNvSpPr>
            <a:spLocks noGrp="1"/>
          </p:cNvSpPr>
          <p:nvPr>
            <p:ph type="sldNum" sz="quarter" idx="12"/>
          </p:nvPr>
        </p:nvSpPr>
        <p:spPr/>
        <p:txBody>
          <a:bodyPr/>
          <a:lstStyle/>
          <a:p>
            <a:fld id="{91D4AC13-524D-4BAD-B361-0DE4C39B497A}" type="slidenum">
              <a:rPr lang="fr-FR" smtClean="0"/>
              <a:t>7</a:t>
            </a:fld>
            <a:endParaRPr lang="fr-FR"/>
          </a:p>
        </p:txBody>
      </p:sp>
      <p:sp>
        <p:nvSpPr>
          <p:cNvPr id="3" name="ZoneTexte 2">
            <a:extLst>
              <a:ext uri="{FF2B5EF4-FFF2-40B4-BE49-F238E27FC236}">
                <a16:creationId xmlns:a16="http://schemas.microsoft.com/office/drawing/2014/main" id="{6343E74A-3984-60ED-3C80-5A6CB1869ADE}"/>
              </a:ext>
            </a:extLst>
          </p:cNvPr>
          <p:cNvSpPr txBox="1"/>
          <p:nvPr/>
        </p:nvSpPr>
        <p:spPr>
          <a:xfrm>
            <a:off x="384810" y="1805304"/>
            <a:ext cx="8454390" cy="1754326"/>
          </a:xfrm>
          <a:prstGeom prst="rect">
            <a:avLst/>
          </a:prstGeom>
          <a:noFill/>
        </p:spPr>
        <p:txBody>
          <a:bodyPr wrap="square" rtlCol="0">
            <a:spAutoFit/>
          </a:bodyPr>
          <a:lstStyle/>
          <a:p>
            <a:pPr algn="just"/>
            <a:r>
              <a:rPr lang="fr-FR" b="1" dirty="0">
                <a:latin typeface="AkkuratStd" panose="020B0504020101020102" pitchFamily="34" charset="0"/>
                <a:ea typeface="Verdana" panose="020B0604030504040204" pitchFamily="34" charset="0"/>
              </a:rPr>
              <a:t>D</a:t>
            </a:r>
            <a:r>
              <a:rPr lang="fr-FR" b="1" dirty="0">
                <a:effectLst/>
                <a:latin typeface="AkkuratStd" panose="020B0504020101020102" pitchFamily="34" charset="0"/>
                <a:ea typeface="Verdana" panose="020B0604030504040204" pitchFamily="34" charset="0"/>
              </a:rPr>
              <a:t>écouvrir le patrimoine français de manière utile</a:t>
            </a:r>
            <a:r>
              <a:rPr lang="fr-FR" b="1" dirty="0">
                <a:latin typeface="AkkuratStd" panose="020B0504020101020102" pitchFamily="34" charset="0"/>
                <a:ea typeface="Verdana" panose="020B0604030504040204" pitchFamily="34" charset="0"/>
              </a:rPr>
              <a:t> !</a:t>
            </a:r>
            <a:endParaRPr lang="fr-FR" dirty="0">
              <a:effectLst/>
              <a:latin typeface="AkkuratStd" panose="020B0504020101020102" pitchFamily="34" charset="0"/>
              <a:ea typeface="Verdana" panose="020B0604030504040204" pitchFamily="34" charset="0"/>
            </a:endParaRPr>
          </a:p>
          <a:p>
            <a:pPr algn="just"/>
            <a:r>
              <a:rPr lang="fr-FR" b="1" dirty="0">
                <a:effectLst/>
                <a:latin typeface="AkkuratStd" panose="020B0504020101020102" pitchFamily="34" charset="0"/>
                <a:ea typeface="Verdana" panose="020B0604030504040204" pitchFamily="34" charset="0"/>
              </a:rPr>
              <a:t>Chaque année, le CPJF sollicite les parcs et jardins adhérents à participer</a:t>
            </a:r>
            <a:r>
              <a:rPr lang="fr-FR" dirty="0">
                <a:effectLst/>
                <a:latin typeface="AkkuratStd" panose="020B0504020101020102" pitchFamily="34" charset="0"/>
                <a:ea typeface="Verdana" panose="020B0604030504040204" pitchFamily="34" charset="0"/>
              </a:rPr>
              <a:t> à l’opération « Jardins Ouverts pour le </a:t>
            </a:r>
            <a:r>
              <a:rPr lang="fr-FR" dirty="0" err="1">
                <a:effectLst/>
                <a:latin typeface="AkkuratStd" panose="020B0504020101020102" pitchFamily="34" charset="0"/>
                <a:ea typeface="Verdana" panose="020B0604030504040204" pitchFamily="34" charset="0"/>
              </a:rPr>
              <a:t>neurodon</a:t>
            </a:r>
            <a:r>
              <a:rPr lang="fr-FR" dirty="0">
                <a:effectLst/>
                <a:latin typeface="AkkuratStd" panose="020B0504020101020102" pitchFamily="34" charset="0"/>
                <a:ea typeface="Verdana" panose="020B0604030504040204" pitchFamily="34" charset="0"/>
              </a:rPr>
              <a:t> » le temps d’un week-end au mois de mai. </a:t>
            </a:r>
          </a:p>
          <a:p>
            <a:pPr algn="just"/>
            <a:endParaRPr lang="fr-FR" dirty="0">
              <a:latin typeface="AkkuratStd" panose="020B0504020101020102" pitchFamily="34" charset="0"/>
              <a:ea typeface="Verdana" panose="020B0604030504040204" pitchFamily="34" charset="0"/>
            </a:endParaRPr>
          </a:p>
          <a:p>
            <a:pPr algn="just"/>
            <a:r>
              <a:rPr lang="fr-FR" dirty="0">
                <a:latin typeface="AkkuratStd" panose="020B0504020101020102" pitchFamily="34" charset="0"/>
                <a:ea typeface="Verdana" panose="020B0604030504040204" pitchFamily="34" charset="0"/>
              </a:rPr>
              <a:t>	</a:t>
            </a:r>
            <a:r>
              <a:rPr lang="fr-FR" b="1" dirty="0">
                <a:latin typeface="AkkuratStd" panose="020B0504020101020102" pitchFamily="34" charset="0"/>
                <a:ea typeface="Verdana" panose="020B0604030504040204" pitchFamily="34" charset="0"/>
              </a:rPr>
              <a:t>Dates 2025 : du jeudi 8 au dimanche 11 mai, </a:t>
            </a:r>
            <a:r>
              <a:rPr lang="fr-FR" b="1" dirty="0">
                <a:latin typeface="AkkuratStd" panose="020B0504020101020102" pitchFamily="34" charset="0"/>
                <a:ea typeface="Verdana" panose="020B0604030504040204" pitchFamily="34" charset="0"/>
                <a:hlinkClick r:id="rId4"/>
              </a:rPr>
              <a:t>inscrivez-vous ici ! </a:t>
            </a:r>
            <a:endParaRPr lang="fr-FR" b="1" dirty="0">
              <a:effectLst/>
              <a:latin typeface="AkkuratStd" panose="020B0504020101020102" pitchFamily="34" charset="0"/>
              <a:ea typeface="Verdana" panose="020B0604030504040204" pitchFamily="34" charset="0"/>
            </a:endParaRPr>
          </a:p>
        </p:txBody>
      </p:sp>
      <p:pic>
        <p:nvPicPr>
          <p:cNvPr id="7" name="Image 6" descr="Une image contenant texte, capture d’écran, soins de santé, durabilité&#10;&#10;Description générée automatiquement">
            <a:extLst>
              <a:ext uri="{FF2B5EF4-FFF2-40B4-BE49-F238E27FC236}">
                <a16:creationId xmlns:a16="http://schemas.microsoft.com/office/drawing/2014/main" id="{60D5A678-4704-7C57-9E48-D4D42F21D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97772">
            <a:off x="5195857" y="3939038"/>
            <a:ext cx="3202867" cy="1627368"/>
          </a:xfrm>
          <a:prstGeom prst="rect">
            <a:avLst/>
          </a:prstGeom>
          <a:ln>
            <a:solidFill>
              <a:schemeClr val="tx1"/>
            </a:solidFill>
          </a:ln>
          <a:effectLst>
            <a:outerShdw blurRad="50800" dist="38100" dir="2700000" algn="tl" rotWithShape="0">
              <a:prstClr val="black">
                <a:alpha val="40000"/>
              </a:prstClr>
            </a:outerShdw>
          </a:effectLst>
        </p:spPr>
      </p:pic>
      <p:sp>
        <p:nvSpPr>
          <p:cNvPr id="9" name="ZoneTexte 8">
            <a:extLst>
              <a:ext uri="{FF2B5EF4-FFF2-40B4-BE49-F238E27FC236}">
                <a16:creationId xmlns:a16="http://schemas.microsoft.com/office/drawing/2014/main" id="{A91A8B67-4C6B-032F-67C2-90DAF9769830}"/>
              </a:ext>
            </a:extLst>
          </p:cNvPr>
          <p:cNvSpPr txBox="1"/>
          <p:nvPr/>
        </p:nvSpPr>
        <p:spPr>
          <a:xfrm>
            <a:off x="227831" y="3883974"/>
            <a:ext cx="4851400" cy="1477328"/>
          </a:xfrm>
          <a:prstGeom prst="rect">
            <a:avLst/>
          </a:prstGeom>
          <a:noFill/>
        </p:spPr>
        <p:txBody>
          <a:bodyPr wrap="square">
            <a:spAutoFit/>
          </a:bodyPr>
          <a:lstStyle/>
          <a:p>
            <a:pPr algn="ctr"/>
            <a:r>
              <a:rPr lang="fr-FR" sz="1800" b="1" dirty="0">
                <a:solidFill>
                  <a:srgbClr val="309742"/>
                </a:solidFill>
                <a:effectLst/>
                <a:latin typeface="AkkuratStd" panose="020B0504020101020102" pitchFamily="34" charset="0"/>
                <a:ea typeface="Verdana" panose="020B0604030504040204" pitchFamily="34" charset="0"/>
              </a:rPr>
              <a:t>1 ticket d’entrée acheté </a:t>
            </a:r>
          </a:p>
          <a:p>
            <a:pPr algn="ctr"/>
            <a:r>
              <a:rPr lang="fr-FR" sz="1800" b="1" dirty="0">
                <a:solidFill>
                  <a:srgbClr val="309742"/>
                </a:solidFill>
                <a:effectLst/>
                <a:latin typeface="AkkuratStd" panose="020B0504020101020102" pitchFamily="34" charset="0"/>
                <a:ea typeface="Verdana" panose="020B0604030504040204" pitchFamily="34" charset="0"/>
              </a:rPr>
              <a:t>= </a:t>
            </a:r>
          </a:p>
          <a:p>
            <a:pPr algn="ctr"/>
            <a:r>
              <a:rPr lang="fr-FR" sz="1800" b="1" dirty="0">
                <a:solidFill>
                  <a:srgbClr val="309742"/>
                </a:solidFill>
                <a:effectLst/>
                <a:latin typeface="AkkuratStd" panose="020B0504020101020102" pitchFamily="34" charset="0"/>
                <a:ea typeface="Verdana" panose="020B0604030504040204" pitchFamily="34" charset="0"/>
              </a:rPr>
              <a:t>2€ reversés à la recherche sur le cerveau </a:t>
            </a:r>
          </a:p>
          <a:p>
            <a:pPr algn="just"/>
            <a:endParaRPr lang="fr-FR" sz="1800" b="1" u="sng" dirty="0">
              <a:effectLst/>
              <a:highlight>
                <a:srgbClr val="FFFF00"/>
              </a:highlight>
              <a:latin typeface="AkkuratStd" panose="020B0504020101020102" pitchFamily="34" charset="0"/>
              <a:ea typeface="Verdana" panose="020B0604030504040204" pitchFamily="34" charset="0"/>
            </a:endParaRPr>
          </a:p>
          <a:p>
            <a:pPr algn="just"/>
            <a:endParaRPr lang="fr-FR" sz="1800" b="1" u="sng" dirty="0">
              <a:effectLst/>
              <a:latin typeface="AkkuratStd" panose="020B0504020101020102" pitchFamily="34" charset="0"/>
              <a:ea typeface="Verdana" panose="020B0604030504040204" pitchFamily="34" charset="0"/>
            </a:endParaRPr>
          </a:p>
        </p:txBody>
      </p:sp>
      <p:sp>
        <p:nvSpPr>
          <p:cNvPr id="11" name="ZoneTexte 10">
            <a:extLst>
              <a:ext uri="{FF2B5EF4-FFF2-40B4-BE49-F238E27FC236}">
                <a16:creationId xmlns:a16="http://schemas.microsoft.com/office/drawing/2014/main" id="{CC2D7D6C-B6D5-4E6A-2354-8CA91CAF75D2}"/>
              </a:ext>
            </a:extLst>
          </p:cNvPr>
          <p:cNvSpPr txBox="1"/>
          <p:nvPr/>
        </p:nvSpPr>
        <p:spPr>
          <a:xfrm>
            <a:off x="455295" y="5237165"/>
            <a:ext cx="8233410" cy="1477328"/>
          </a:xfrm>
          <a:prstGeom prst="rect">
            <a:avLst/>
          </a:prstGeom>
          <a:noFill/>
        </p:spPr>
        <p:txBody>
          <a:bodyPr wrap="square">
            <a:spAutoFit/>
          </a:bodyPr>
          <a:lstStyle/>
          <a:p>
            <a:pPr algn="just"/>
            <a:r>
              <a:rPr lang="fr-FR" sz="1800" b="1" u="sng" dirty="0">
                <a:effectLst/>
                <a:latin typeface="AkkuratStd" panose="020B0504020101020102" pitchFamily="34" charset="0"/>
                <a:ea typeface="Verdana" panose="020B0604030504040204" pitchFamily="34" charset="0"/>
              </a:rPr>
              <a:t>Un double </a:t>
            </a:r>
            <a:r>
              <a:rPr lang="fr-FR" sz="1800" b="1" u="sng" dirty="0">
                <a:latin typeface="AkkuratStd" panose="020B0504020101020102" pitchFamily="34" charset="0"/>
                <a:ea typeface="Verdana" panose="020B0604030504040204" pitchFamily="34" charset="0"/>
              </a:rPr>
              <a:t>o</a:t>
            </a:r>
            <a:r>
              <a:rPr lang="fr-FR" sz="1800" b="1" u="sng" dirty="0">
                <a:effectLst/>
                <a:latin typeface="AkkuratStd" panose="020B0504020101020102" pitchFamily="34" charset="0"/>
                <a:ea typeface="Verdana" panose="020B0604030504040204" pitchFamily="34" charset="0"/>
              </a:rPr>
              <a:t>bjectif : </a:t>
            </a:r>
          </a:p>
          <a:p>
            <a:pPr algn="just"/>
            <a:endParaRPr lang="fr-FR" sz="1800" dirty="0">
              <a:effectLst/>
              <a:latin typeface="AkkuratStd" panose="020B0504020101020102" pitchFamily="34" charset="0"/>
              <a:ea typeface="Verdana" panose="020B0604030504040204" pitchFamily="34" charset="0"/>
            </a:endParaRPr>
          </a:p>
          <a:p>
            <a:pPr algn="just"/>
            <a:r>
              <a:rPr lang="fr-FR" sz="1800" dirty="0">
                <a:effectLst/>
                <a:latin typeface="AkkuratStd" panose="020B0504020101020102" pitchFamily="34" charset="0"/>
                <a:ea typeface="Verdana" panose="020B0604030504040204" pitchFamily="34" charset="0"/>
              </a:rPr>
              <a:t>1/ Récolter des fonds pour </a:t>
            </a:r>
            <a:r>
              <a:rPr lang="fr-FR" sz="1800" dirty="0">
                <a:latin typeface="AkkuratStd" panose="020B0504020101020102" pitchFamily="34" charset="0"/>
                <a:ea typeface="Verdana" panose="020B0604030504040204" pitchFamily="34" charset="0"/>
              </a:rPr>
              <a:t>financer </a:t>
            </a:r>
            <a:r>
              <a:rPr lang="fr-FR" sz="1800" dirty="0">
                <a:effectLst/>
                <a:latin typeface="AkkuratStd" panose="020B0504020101020102" pitchFamily="34" charset="0"/>
                <a:ea typeface="Verdana" panose="020B0604030504040204" pitchFamily="34" charset="0"/>
              </a:rPr>
              <a:t>la recherche en neurosciences</a:t>
            </a:r>
          </a:p>
          <a:p>
            <a:pPr algn="just"/>
            <a:endParaRPr lang="fr-FR" sz="1800" dirty="0">
              <a:effectLst/>
              <a:latin typeface="AkkuratStd" panose="020B0504020101020102" pitchFamily="34" charset="0"/>
              <a:ea typeface="Verdana" panose="020B0604030504040204" pitchFamily="34" charset="0"/>
            </a:endParaRPr>
          </a:p>
          <a:p>
            <a:pPr algn="just"/>
            <a:r>
              <a:rPr lang="fr-FR" sz="1800" dirty="0">
                <a:effectLst/>
                <a:latin typeface="AkkuratStd" panose="020B0504020101020102" pitchFamily="34" charset="0"/>
                <a:ea typeface="Verdana" panose="020B0604030504040204" pitchFamily="34" charset="0"/>
              </a:rPr>
              <a:t>2/ Offrir une visibilité et une image positive aux jardins participants</a:t>
            </a:r>
          </a:p>
        </p:txBody>
      </p:sp>
      <p:pic>
        <p:nvPicPr>
          <p:cNvPr id="13" name="Graphique 12" descr="Notes Post-it avec un remplissage uni">
            <a:extLst>
              <a:ext uri="{FF2B5EF4-FFF2-40B4-BE49-F238E27FC236}">
                <a16:creationId xmlns:a16="http://schemas.microsoft.com/office/drawing/2014/main" id="{39B5C8B3-DEC6-F82D-472B-5BC8737544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1411" y="3076965"/>
            <a:ext cx="692395" cy="692395"/>
          </a:xfrm>
          <a:prstGeom prst="rect">
            <a:avLst/>
          </a:prstGeom>
        </p:spPr>
      </p:pic>
    </p:spTree>
    <p:extLst>
      <p:ext uri="{BB962C8B-B14F-4D97-AF65-F5344CB8AC3E}">
        <p14:creationId xmlns:p14="http://schemas.microsoft.com/office/powerpoint/2010/main" val="333846662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971190-30D2-7385-2E18-3FCEB01C0425}"/>
              </a:ext>
            </a:extLst>
          </p:cNvPr>
          <p:cNvPicPr>
            <a:picLocks noChangeAspect="1"/>
          </p:cNvPicPr>
          <p:nvPr/>
        </p:nvPicPr>
        <p:blipFill>
          <a:blip r:embed="rId2"/>
          <a:stretch>
            <a:fillRect/>
          </a:stretch>
        </p:blipFill>
        <p:spPr>
          <a:xfrm>
            <a:off x="7467065" y="708629"/>
            <a:ext cx="1436441" cy="1230056"/>
          </a:xfrm>
          <a:prstGeom prst="rect">
            <a:avLst/>
          </a:prstGeom>
        </p:spPr>
      </p:pic>
      <p:sp>
        <p:nvSpPr>
          <p:cNvPr id="2" name="Titre 1">
            <a:extLst>
              <a:ext uri="{FF2B5EF4-FFF2-40B4-BE49-F238E27FC236}">
                <a16:creationId xmlns:a16="http://schemas.microsoft.com/office/drawing/2014/main" id="{175AE582-E0D1-7F7C-C91C-2F0A27A54E5B}"/>
              </a:ext>
            </a:extLst>
          </p:cNvPr>
          <p:cNvSpPr>
            <a:spLocks noGrp="1"/>
          </p:cNvSpPr>
          <p:nvPr>
            <p:ph type="title"/>
          </p:nvPr>
        </p:nvSpPr>
        <p:spPr/>
        <p:txBody>
          <a:bodyPr/>
          <a:lstStyle/>
          <a:p>
            <a:r>
              <a:rPr lang="fr-FR" sz="3600" b="1" dirty="0">
                <a:solidFill>
                  <a:srgbClr val="309742"/>
                </a:solidFill>
                <a:cs typeface="Arial" panose="020B0604020202020204" pitchFamily="34" charset="0"/>
              </a:rPr>
              <a:t>Comment la FRC reverse-t-elle l’argent à la recherche ?</a:t>
            </a:r>
            <a:endParaRPr lang="fr-FR" dirty="0"/>
          </a:p>
        </p:txBody>
      </p:sp>
      <p:sp>
        <p:nvSpPr>
          <p:cNvPr id="4" name="Espace réservé du numéro de diapositive 3">
            <a:extLst>
              <a:ext uri="{FF2B5EF4-FFF2-40B4-BE49-F238E27FC236}">
                <a16:creationId xmlns:a16="http://schemas.microsoft.com/office/drawing/2014/main" id="{1821C4E0-9CF5-914B-E282-45863E06B7E9}"/>
              </a:ext>
            </a:extLst>
          </p:cNvPr>
          <p:cNvSpPr>
            <a:spLocks noGrp="1"/>
          </p:cNvSpPr>
          <p:nvPr>
            <p:ph type="sldNum" sz="quarter" idx="12"/>
          </p:nvPr>
        </p:nvSpPr>
        <p:spPr/>
        <p:txBody>
          <a:bodyPr/>
          <a:lstStyle/>
          <a:p>
            <a:fld id="{91D4AC13-524D-4BAD-B361-0DE4C39B497A}" type="slidenum">
              <a:rPr lang="fr-FR" smtClean="0"/>
              <a:t>8</a:t>
            </a:fld>
            <a:endParaRPr lang="fr-FR"/>
          </a:p>
        </p:txBody>
      </p:sp>
      <p:sp>
        <p:nvSpPr>
          <p:cNvPr id="5" name="Rectangle 4">
            <a:extLst>
              <a:ext uri="{FF2B5EF4-FFF2-40B4-BE49-F238E27FC236}">
                <a16:creationId xmlns:a16="http://schemas.microsoft.com/office/drawing/2014/main" id="{F57291DF-628A-440F-452D-866EA1D4E2CF}"/>
              </a:ext>
            </a:extLst>
          </p:cNvPr>
          <p:cNvSpPr/>
          <p:nvPr/>
        </p:nvSpPr>
        <p:spPr>
          <a:xfrm>
            <a:off x="155789" y="1874378"/>
            <a:ext cx="8822958" cy="1235394"/>
          </a:xfrm>
          <a:prstGeom prst="rect">
            <a:avLst/>
          </a:prstGeom>
          <a:solidFill>
            <a:srgbClr val="3097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36B89271-DD36-674F-9356-F23779DE5FC3}"/>
              </a:ext>
            </a:extLst>
          </p:cNvPr>
          <p:cNvSpPr txBox="1"/>
          <p:nvPr/>
        </p:nvSpPr>
        <p:spPr>
          <a:xfrm>
            <a:off x="381500" y="1940344"/>
            <a:ext cx="8262943" cy="1015663"/>
          </a:xfrm>
          <a:prstGeom prst="rect">
            <a:avLst/>
          </a:prstGeom>
          <a:noFill/>
        </p:spPr>
        <p:txBody>
          <a:bodyPr wrap="square" rtlCol="0">
            <a:spAutoFit/>
          </a:bodyPr>
          <a:lstStyle/>
          <a:p>
            <a:pPr algn="just"/>
            <a:r>
              <a:rPr lang="fr-FR" sz="2000" dirty="0">
                <a:solidFill>
                  <a:schemeClr val="bg1"/>
                </a:solidFill>
                <a:effectLst/>
                <a:latin typeface="AkkuratStd" panose="020B0504020101020102" pitchFamily="34" charset="0"/>
                <a:ea typeface="Verdana" panose="020B0604030504040204" pitchFamily="34" charset="0"/>
              </a:rPr>
              <a:t>La FRC lance chaqu</a:t>
            </a:r>
            <a:r>
              <a:rPr lang="fr-FR" sz="2000" dirty="0">
                <a:solidFill>
                  <a:schemeClr val="bg1"/>
                </a:solidFill>
                <a:latin typeface="AkkuratStd" panose="020B0504020101020102" pitchFamily="34" charset="0"/>
                <a:ea typeface="Verdana" panose="020B0604030504040204" pitchFamily="34" charset="0"/>
              </a:rPr>
              <a:t>e année un appel à projets auprès de la communauté neuroscientifique partout en France (instituts et laboratoires).</a:t>
            </a:r>
            <a:endParaRPr lang="fr-FR" sz="2000" dirty="0">
              <a:solidFill>
                <a:schemeClr val="bg1"/>
              </a:solidFill>
              <a:effectLst/>
              <a:latin typeface="AkkuratStd" panose="020B0504020101020102" pitchFamily="34" charset="0"/>
              <a:ea typeface="Verdana" panose="020B0604030504040204" pitchFamily="34" charset="0"/>
            </a:endParaRPr>
          </a:p>
        </p:txBody>
      </p:sp>
      <p:sp>
        <p:nvSpPr>
          <p:cNvPr id="8" name="ZoneTexte 7">
            <a:extLst>
              <a:ext uri="{FF2B5EF4-FFF2-40B4-BE49-F238E27FC236}">
                <a16:creationId xmlns:a16="http://schemas.microsoft.com/office/drawing/2014/main" id="{2955CA9F-8DBF-5899-F5A0-2A0F1E888558}"/>
              </a:ext>
            </a:extLst>
          </p:cNvPr>
          <p:cNvSpPr txBox="1"/>
          <p:nvPr/>
        </p:nvSpPr>
        <p:spPr>
          <a:xfrm>
            <a:off x="392517" y="3250800"/>
            <a:ext cx="5115917" cy="3416320"/>
          </a:xfrm>
          <a:prstGeom prst="rect">
            <a:avLst/>
          </a:prstGeom>
          <a:noFill/>
        </p:spPr>
        <p:txBody>
          <a:bodyPr wrap="square">
            <a:spAutoFit/>
          </a:bodyPr>
          <a:lstStyle/>
          <a:p>
            <a:pPr algn="just"/>
            <a:r>
              <a:rPr lang="fr-FR" dirty="0">
                <a:effectLst/>
                <a:latin typeface="AkkuratStd" panose="020B0504020101020102" pitchFamily="34" charset="0"/>
                <a:ea typeface="Verdana" panose="020B0604030504040204" pitchFamily="34" charset="0"/>
              </a:rPr>
              <a:t>Son </a:t>
            </a:r>
            <a:r>
              <a:rPr lang="fr-FR" b="1" dirty="0">
                <a:effectLst/>
                <a:latin typeface="AkkuratStd" panose="020B0504020101020102" pitchFamily="34" charset="0"/>
                <a:ea typeface="Verdana" panose="020B0604030504040204" pitchFamily="34" charset="0"/>
              </a:rPr>
              <a:t>Conseil Scientifique, constitué de chercheurs et spécialistes de renom dans les neurosciences, </a:t>
            </a:r>
            <a:r>
              <a:rPr lang="fr-FR" dirty="0">
                <a:effectLst/>
                <a:latin typeface="AkkuratStd" panose="020B0504020101020102" pitchFamily="34" charset="0"/>
                <a:ea typeface="Verdana" panose="020B0604030504040204" pitchFamily="34" charset="0"/>
              </a:rPr>
              <a:t>expertise les projets de recherche que les chercheurs nous présentent. Il sélectionne ensuite les projets qui seront retenus pour recevoir un financement.</a:t>
            </a:r>
          </a:p>
          <a:p>
            <a:pPr algn="just"/>
            <a:endParaRPr lang="fr-FR" dirty="0">
              <a:latin typeface="AkkuratStd" panose="020B0504020101020102" pitchFamily="34" charset="0"/>
              <a:ea typeface="Verdana" panose="020B0604030504040204" pitchFamily="34" charset="0"/>
            </a:endParaRPr>
          </a:p>
          <a:p>
            <a:pPr algn="just"/>
            <a:r>
              <a:rPr lang="fr-FR" dirty="0">
                <a:effectLst/>
                <a:latin typeface="AkkuratStd" panose="020B0504020101020102" pitchFamily="34" charset="0"/>
                <a:ea typeface="Verdana" panose="020B0604030504040204" pitchFamily="34" charset="0"/>
              </a:rPr>
              <a:t>Il est régi par des critères d’éligibilité très précis afin de garantir transparence et neutralité dans le choix des projets qui seront financés.</a:t>
            </a:r>
            <a:endParaRPr lang="fr-FR" dirty="0">
              <a:latin typeface="AkkuratStd" panose="020B0504020101020102" pitchFamily="34" charset="0"/>
              <a:ea typeface="Verdana" panose="020B0604030504040204" pitchFamily="34" charset="0"/>
            </a:endParaRPr>
          </a:p>
        </p:txBody>
      </p:sp>
      <p:pic>
        <p:nvPicPr>
          <p:cNvPr id="9" name="Image 8" descr="Une image contenant texte, carte, Police&#10;&#10;Description générée automatiquement">
            <a:extLst>
              <a:ext uri="{FF2B5EF4-FFF2-40B4-BE49-F238E27FC236}">
                <a16:creationId xmlns:a16="http://schemas.microsoft.com/office/drawing/2014/main" id="{237D75F4-7227-8D3B-9F00-98BE3DAEB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417" y="3104434"/>
            <a:ext cx="3528560" cy="3416320"/>
          </a:xfrm>
          <a:prstGeom prst="rect">
            <a:avLst/>
          </a:prstGeom>
        </p:spPr>
      </p:pic>
    </p:spTree>
    <p:extLst>
      <p:ext uri="{BB962C8B-B14F-4D97-AF65-F5344CB8AC3E}">
        <p14:creationId xmlns:p14="http://schemas.microsoft.com/office/powerpoint/2010/main" val="52560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E86C-6A3B-8A68-3B62-C088EC2B6FBE}"/>
            </a:ext>
          </a:extLst>
        </p:cNvPr>
        <p:cNvGrpSpPr/>
        <p:nvPr/>
      </p:nvGrpSpPr>
      <p:grpSpPr>
        <a:xfrm>
          <a:off x="0" y="0"/>
          <a:ext cx="0" cy="0"/>
          <a:chOff x="0" y="0"/>
          <a:chExt cx="0" cy="0"/>
        </a:xfrm>
      </p:grpSpPr>
      <p:pic>
        <p:nvPicPr>
          <p:cNvPr id="12" name="Image 11" descr="Une image contenant carte, texte, capture d’écran, diagramme&#10;&#10;Description générée automatiquement">
            <a:extLst>
              <a:ext uri="{FF2B5EF4-FFF2-40B4-BE49-F238E27FC236}">
                <a16:creationId xmlns:a16="http://schemas.microsoft.com/office/drawing/2014/main" id="{5B1A34CD-00AC-7497-828B-C89782BD1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6" y="1342939"/>
            <a:ext cx="9144000" cy="4811097"/>
          </a:xfrm>
          <a:prstGeom prst="rect">
            <a:avLst/>
          </a:prstGeom>
        </p:spPr>
      </p:pic>
      <p:sp>
        <p:nvSpPr>
          <p:cNvPr id="2" name="Titre 1">
            <a:extLst>
              <a:ext uri="{FF2B5EF4-FFF2-40B4-BE49-F238E27FC236}">
                <a16:creationId xmlns:a16="http://schemas.microsoft.com/office/drawing/2014/main" id="{68C0DADE-EFF7-F8CC-697E-02B245C4EDD1}"/>
              </a:ext>
            </a:extLst>
          </p:cNvPr>
          <p:cNvSpPr>
            <a:spLocks noGrp="1"/>
          </p:cNvSpPr>
          <p:nvPr>
            <p:ph type="title"/>
          </p:nvPr>
        </p:nvSpPr>
        <p:spPr/>
        <p:txBody>
          <a:bodyPr/>
          <a:lstStyle/>
          <a:p>
            <a:r>
              <a:rPr lang="fr-FR" sz="3600" b="1" dirty="0">
                <a:solidFill>
                  <a:srgbClr val="309742"/>
                </a:solidFill>
                <a:cs typeface="Arial" panose="020B0604020202020204" pitchFamily="34" charset="0"/>
              </a:rPr>
              <a:t>Exemples de 4 projets financés</a:t>
            </a:r>
            <a:endParaRPr lang="fr-FR" dirty="0"/>
          </a:p>
        </p:txBody>
      </p:sp>
      <p:sp>
        <p:nvSpPr>
          <p:cNvPr id="4" name="Espace réservé du numéro de diapositive 3">
            <a:extLst>
              <a:ext uri="{FF2B5EF4-FFF2-40B4-BE49-F238E27FC236}">
                <a16:creationId xmlns:a16="http://schemas.microsoft.com/office/drawing/2014/main" id="{BF2087A7-F676-BBA5-A4BB-6ABDC2614F08}"/>
              </a:ext>
            </a:extLst>
          </p:cNvPr>
          <p:cNvSpPr>
            <a:spLocks noGrp="1"/>
          </p:cNvSpPr>
          <p:nvPr>
            <p:ph type="sldNum" sz="quarter" idx="12"/>
          </p:nvPr>
        </p:nvSpPr>
        <p:spPr/>
        <p:txBody>
          <a:bodyPr/>
          <a:lstStyle/>
          <a:p>
            <a:fld id="{91D4AC13-524D-4BAD-B361-0DE4C39B497A}" type="slidenum">
              <a:rPr lang="fr-FR" smtClean="0"/>
              <a:t>9</a:t>
            </a:fld>
            <a:endParaRPr lang="fr-FR"/>
          </a:p>
        </p:txBody>
      </p:sp>
      <p:sp>
        <p:nvSpPr>
          <p:cNvPr id="3" name="Rectangle 2">
            <a:extLst>
              <a:ext uri="{FF2B5EF4-FFF2-40B4-BE49-F238E27FC236}">
                <a16:creationId xmlns:a16="http://schemas.microsoft.com/office/drawing/2014/main" id="{7D385C74-A7B0-44A6-77AD-6CE6179804FD}"/>
              </a:ext>
            </a:extLst>
          </p:cNvPr>
          <p:cNvSpPr>
            <a:spLocks noChangeArrowheads="1"/>
          </p:cNvSpPr>
          <p:nvPr/>
        </p:nvSpPr>
        <p:spPr bwMode="auto">
          <a:xfrm>
            <a:off x="220935" y="5023692"/>
            <a:ext cx="8746795" cy="1509309"/>
          </a:xfrm>
          <a:prstGeom prst="rect">
            <a:avLst/>
          </a:prstGeom>
          <a:solidFill>
            <a:srgbClr val="E1E8E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600" i="0" u="none" strike="noStrike" cap="none" normalizeH="0" baseline="0" dirty="0">
                <a:ln>
                  <a:noFill/>
                </a:ln>
                <a:solidFill>
                  <a:srgbClr val="000000"/>
                </a:solidFill>
                <a:effectLst/>
                <a:latin typeface="AkkuratStd" panose="020B0504020101020102" pitchFamily="34" charset="0"/>
              </a:rPr>
              <a:t>Depuis 25 ans, </a:t>
            </a:r>
            <a:r>
              <a:rPr kumimoji="0" lang="fr-FR" altLang="fr-FR" sz="1600" b="1" i="0" u="none" strike="noStrike" cap="none" normalizeH="0" baseline="0" dirty="0">
                <a:ln>
                  <a:noFill/>
                </a:ln>
                <a:solidFill>
                  <a:srgbClr val="000000"/>
                </a:solidFill>
                <a:effectLst/>
                <a:latin typeface="AkkuratStd" panose="020B0504020101020102" pitchFamily="34" charset="0"/>
              </a:rPr>
              <a:t>la FRC a reversé 34,5 millions d’euros à 495 projets de recherche en neurosciences </a:t>
            </a:r>
            <a:r>
              <a:rPr kumimoji="0" lang="fr-FR" altLang="fr-FR" sz="1600" i="0" u="none" strike="noStrike" cap="none" normalizeH="0" baseline="0" dirty="0">
                <a:ln>
                  <a:noFill/>
                </a:ln>
                <a:solidFill>
                  <a:srgbClr val="000000"/>
                </a:solidFill>
                <a:effectLst/>
                <a:latin typeface="AkkuratStd" panose="020B0504020101020102" pitchFamily="34" charset="0"/>
              </a:rPr>
              <a:t>partout en France.</a:t>
            </a:r>
          </a:p>
          <a:p>
            <a:pPr marL="0" marR="0" lvl="0" indent="0" algn="l" defTabSz="914400" rtl="0" eaLnBrk="0" fontAlgn="base" latinLnBrk="0" hangingPunct="0">
              <a:lnSpc>
                <a:spcPct val="100000"/>
              </a:lnSpc>
              <a:spcBef>
                <a:spcPct val="0"/>
              </a:spcBef>
              <a:spcAft>
                <a:spcPts val="800"/>
              </a:spcAft>
              <a:buClrTx/>
              <a:buSzTx/>
              <a:buFontTx/>
              <a:buNone/>
              <a:tabLst/>
            </a:pPr>
            <a:r>
              <a:rPr lang="fr-FR" altLang="fr-FR" sz="1400" dirty="0">
                <a:solidFill>
                  <a:srgbClr val="000000"/>
                </a:solidFill>
                <a:latin typeface="AkkuratStd" panose="020B0504020101020102" pitchFamily="34" charset="0"/>
              </a:rPr>
              <a:t>La FRC finance la recherche exclusivement grâce à des fonds privés (donateurs, mécènes, collecte événementielles).</a:t>
            </a:r>
            <a:endParaRPr kumimoji="0" lang="fr-FR" altLang="fr-FR" sz="1400" i="0" u="none" strike="noStrike" cap="none" normalizeH="0" baseline="0" dirty="0">
              <a:ln>
                <a:noFill/>
              </a:ln>
              <a:solidFill>
                <a:srgbClr val="000000"/>
              </a:solidFill>
              <a:effectLst/>
              <a:latin typeface="AkkuratStd" panose="020B0504020101020102"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400" b="0" i="0" u="none" strike="noStrike" cap="none" normalizeH="0" baseline="0" dirty="0">
                <a:ln>
                  <a:noFill/>
                </a:ln>
                <a:solidFill>
                  <a:srgbClr val="000000"/>
                </a:solidFill>
                <a:effectLst/>
                <a:latin typeface="AkkuratStd" panose="020B0504020101020102" pitchFamily="34" charset="0"/>
              </a:rPr>
              <a:t>&gt; Pour suivre les actualités de la recherche, </a:t>
            </a:r>
            <a:r>
              <a:rPr kumimoji="0" lang="fr-FR" altLang="fr-FR" sz="1400" b="1" i="0" u="none" strike="noStrike" cap="none" normalizeH="0" baseline="0" dirty="0">
                <a:ln>
                  <a:noFill/>
                </a:ln>
                <a:solidFill>
                  <a:srgbClr val="000000"/>
                </a:solidFill>
                <a:effectLst/>
                <a:latin typeface="AkkuratStd" panose="020B0504020101020102" pitchFamily="34" charset="0"/>
                <a:hlinkClick r:id="rId3"/>
              </a:rPr>
              <a:t>inscrivez-vous ici à la newsletter mensuelle de la FRC</a:t>
            </a:r>
            <a:r>
              <a:rPr kumimoji="0" lang="fr-FR" altLang="fr-FR" sz="1400" b="0" i="1" u="none" strike="noStrike" cap="none" normalizeH="0" baseline="0" dirty="0">
                <a:ln>
                  <a:noFill/>
                </a:ln>
                <a:solidFill>
                  <a:srgbClr val="000000"/>
                </a:solidFill>
                <a:effectLst/>
                <a:latin typeface="AkkuratStd" panose="020B0504020101020102" pitchFamily="34" charset="0"/>
              </a:rPr>
              <a:t>.</a:t>
            </a:r>
          </a:p>
        </p:txBody>
      </p:sp>
    </p:spTree>
    <p:extLst>
      <p:ext uri="{BB962C8B-B14F-4D97-AF65-F5344CB8AC3E}">
        <p14:creationId xmlns:p14="http://schemas.microsoft.com/office/powerpoint/2010/main" val="254907476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1280</TotalTime>
  <Words>1353</Words>
  <Application>Microsoft Office PowerPoint</Application>
  <PresentationFormat>Affichage à l'écran (4:3)</PresentationFormat>
  <Paragraphs>152</Paragraphs>
  <Slides>12</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AkkuratStd</vt:lpstr>
      <vt:lpstr>AkkuratStd Light</vt:lpstr>
      <vt:lpstr>Arial</vt:lpstr>
      <vt:lpstr>Calibri</vt:lpstr>
      <vt:lpstr>Comb Pro Bold</vt:lpstr>
      <vt:lpstr>Thème Office</vt:lpstr>
      <vt:lpstr>Présentation PowerPoint</vt:lpstr>
      <vt:lpstr>Tous concernés  par les maladies du cerveau</vt:lpstr>
      <vt:lpstr>CPJF et FRC :  un partenariat historique national</vt:lpstr>
      <vt:lpstr>Un lien évident  entre cerveau et nature</vt:lpstr>
      <vt:lpstr>La FRC : 1ère organisation soutenant la recherche sur toutes les maladies du cerveau</vt:lpstr>
      <vt:lpstr>Le neurodon : des actions solidaires au profit de la recherche</vt:lpstr>
      <vt:lpstr>Jardins Ouverts : une opération pour soutenir la recherche</vt:lpstr>
      <vt:lpstr>Comment la FRC reverse-t-elle l’argent à la recherche ?</vt:lpstr>
      <vt:lpstr>Exemples de 4 projets financés</vt:lpstr>
      <vt:lpstr>Le mot des représentants</vt:lpstr>
      <vt:lpstr>Vos contacts  pour les Jardins Ouverts</vt:lpstr>
      <vt:lpstr>Informations complémentaires : Comment faire un don personnel à la FRC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rencontre annuelle des forces vives régionales</dc:title>
  <dc:creator>Marie</dc:creator>
  <cp:lastModifiedBy>Lucile Ferrand</cp:lastModifiedBy>
  <cp:revision>288</cp:revision>
  <cp:lastPrinted>2025-01-15T14:50:11Z</cp:lastPrinted>
  <dcterms:created xsi:type="dcterms:W3CDTF">2018-09-21T14:12:17Z</dcterms:created>
  <dcterms:modified xsi:type="dcterms:W3CDTF">2025-01-17T11:40:14Z</dcterms:modified>
</cp:coreProperties>
</file>